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5bf20021849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5206d96774de4"/>
  </p:sldMasterIdLst>
  <p:sldIdLst>
    <p:sldId xmlns:r="http://schemas.openxmlformats.org/officeDocument/2006/relationships" id="256" r:id="R4a9162bd129941a2"/>
    <p:sldId xmlns:r="http://schemas.openxmlformats.org/officeDocument/2006/relationships" id="257" r:id="R1d52c42a953f49fe"/>
    <p:sldId xmlns:r="http://schemas.openxmlformats.org/officeDocument/2006/relationships" id="258" r:id="R2d4080c3a7f4465c"/>
    <p:sldId xmlns:r="http://schemas.openxmlformats.org/officeDocument/2006/relationships" id="259" r:id="R2d2c3e3cafe84fc7"/>
    <p:sldId xmlns:r="http://schemas.openxmlformats.org/officeDocument/2006/relationships" id="260" r:id="R66e49bef968c4796"/>
    <p:sldId xmlns:r="http://schemas.openxmlformats.org/officeDocument/2006/relationships" id="261" r:id="R19fd991c7ba040a3"/>
    <p:sldId xmlns:r="http://schemas.openxmlformats.org/officeDocument/2006/relationships" id="262" r:id="R5220f121288b4d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5206d96774de4" /><Relationship Type="http://schemas.openxmlformats.org/officeDocument/2006/relationships/slide" Target="/ppt/slides/slide1.xml" Id="R4a9162bd129941a2" /><Relationship Type="http://schemas.openxmlformats.org/officeDocument/2006/relationships/slide" Target="/ppt/slides/slide2.xml" Id="R1d52c42a953f49fe" /><Relationship Type="http://schemas.openxmlformats.org/officeDocument/2006/relationships/slide" Target="/ppt/slides/slide3.xml" Id="R2d4080c3a7f4465c" /><Relationship Type="http://schemas.openxmlformats.org/officeDocument/2006/relationships/slide" Target="/ppt/slides/slide4.xml" Id="R2d2c3e3cafe84fc7" /><Relationship Type="http://schemas.openxmlformats.org/officeDocument/2006/relationships/slide" Target="/ppt/slides/slide5.xml" Id="R66e49bef968c4796" /><Relationship Type="http://schemas.openxmlformats.org/officeDocument/2006/relationships/slide" Target="/ppt/slides/slide6.xml" Id="R19fd991c7ba040a3" /><Relationship Type="http://schemas.openxmlformats.org/officeDocument/2006/relationships/slide" Target="/ppt/slides/slide7.xml" Id="R5220f121288b4d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a233e71724d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0a85e44d94b4d" /><Relationship Type="http://schemas.openxmlformats.org/officeDocument/2006/relationships/theme" Target="/ppt/slideMasters/theme/theme1.xml" Id="R42d9f4f93c8441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e0a85e44d9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3f8a04d50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37efb54149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e033c843c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087143aac42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dfae135df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b629b488847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fe5cf5cdd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