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a98c99043247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667c36171b4c99"/>
  </p:sldMasterIdLst>
  <p:sldIdLst>
    <p:sldId xmlns:r="http://schemas.openxmlformats.org/officeDocument/2006/relationships" id="256" r:id="Rc30414d996354ba6"/>
    <p:sldId xmlns:r="http://schemas.openxmlformats.org/officeDocument/2006/relationships" id="257" r:id="R24504bf8fb1a4b49"/>
    <p:sldId xmlns:r="http://schemas.openxmlformats.org/officeDocument/2006/relationships" id="258" r:id="R65c214e0e1884a0c"/>
    <p:sldId xmlns:r="http://schemas.openxmlformats.org/officeDocument/2006/relationships" id="259" r:id="Rb11a0bd7607243b3"/>
    <p:sldId xmlns:r="http://schemas.openxmlformats.org/officeDocument/2006/relationships" id="260" r:id="R45a7ae9d6aef471b"/>
    <p:sldId xmlns:r="http://schemas.openxmlformats.org/officeDocument/2006/relationships" id="261" r:id="R328555280b254976"/>
    <p:sldId xmlns:r="http://schemas.openxmlformats.org/officeDocument/2006/relationships" id="262" r:id="R869bd2843c154f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667c36171b4c99" /><Relationship Type="http://schemas.openxmlformats.org/officeDocument/2006/relationships/slide" Target="/ppt/slides/slide1.xml" Id="Rc30414d996354ba6" /><Relationship Type="http://schemas.openxmlformats.org/officeDocument/2006/relationships/slide" Target="/ppt/slides/slide2.xml" Id="R24504bf8fb1a4b49" /><Relationship Type="http://schemas.openxmlformats.org/officeDocument/2006/relationships/slide" Target="/ppt/slides/slide3.xml" Id="R65c214e0e1884a0c" /><Relationship Type="http://schemas.openxmlformats.org/officeDocument/2006/relationships/slide" Target="/ppt/slides/slide4.xml" Id="Rb11a0bd7607243b3" /><Relationship Type="http://schemas.openxmlformats.org/officeDocument/2006/relationships/slide" Target="/ppt/slides/slide5.xml" Id="R45a7ae9d6aef471b" /><Relationship Type="http://schemas.openxmlformats.org/officeDocument/2006/relationships/slide" Target="/ppt/slides/slide6.xml" Id="R328555280b254976" /><Relationship Type="http://schemas.openxmlformats.org/officeDocument/2006/relationships/slide" Target="/ppt/slides/slide7.xml" Id="R869bd2843c154f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9efbee4ba4e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1804718ce4106" /><Relationship Type="http://schemas.openxmlformats.org/officeDocument/2006/relationships/theme" Target="/ppt/slideMasters/theme/theme1.xml" Id="R21626615dd4e40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81804718ce41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58762c31446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7d5e1babd4f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8843994224f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ae989833c48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036c974c342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847718eb84d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5ae05e8634c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ASCO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403 788 809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106 276 022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33 526 529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357 112 345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1 809 139 122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CHRISTIAN SKARD  –  85,1 %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CHRISTIAN SKARD  –  14,9 %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Ringtunveien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959 359 245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ASCO AS</a:t>
            </a:r>
          </a:p>
        </p:txBody>
      </p:sp>
    </p:spTree>
  </p:cSld>
  <p:clrMapOvr>
    <a:masterClrMapping xmlns:a="http://schemas.openxmlformats.org/drawingml/2006/main"/>
  </p:clrMapOvr>
</p:sld>
</file>