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ea4b9527e44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23448eca904d8f"/>
  </p:sldMasterIdLst>
  <p:sldIdLst>
    <p:sldId xmlns:r="http://schemas.openxmlformats.org/officeDocument/2006/relationships" id="256" r:id="R03999634937e4205"/>
    <p:sldId xmlns:r="http://schemas.openxmlformats.org/officeDocument/2006/relationships" id="257" r:id="R8932f853ae774178"/>
    <p:sldId xmlns:r="http://schemas.openxmlformats.org/officeDocument/2006/relationships" id="258" r:id="Rfc96d35cac3e4354"/>
    <p:sldId xmlns:r="http://schemas.openxmlformats.org/officeDocument/2006/relationships" id="259" r:id="R16aa66c23bec40b5"/>
    <p:sldId xmlns:r="http://schemas.openxmlformats.org/officeDocument/2006/relationships" id="260" r:id="R12f3d9b81ae543f0"/>
    <p:sldId xmlns:r="http://schemas.openxmlformats.org/officeDocument/2006/relationships" id="261" r:id="R214178dace7147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3448eca904d8f" /><Relationship Type="http://schemas.openxmlformats.org/officeDocument/2006/relationships/slide" Target="/ppt/slides/slide1.xml" Id="R03999634937e4205" /><Relationship Type="http://schemas.openxmlformats.org/officeDocument/2006/relationships/slide" Target="/ppt/slides/slide2.xml" Id="R8932f853ae774178" /><Relationship Type="http://schemas.openxmlformats.org/officeDocument/2006/relationships/slide" Target="/ppt/slides/slide3.xml" Id="Rfc96d35cac3e4354" /><Relationship Type="http://schemas.openxmlformats.org/officeDocument/2006/relationships/slide" Target="/ppt/slides/slide4.xml" Id="R16aa66c23bec40b5" /><Relationship Type="http://schemas.openxmlformats.org/officeDocument/2006/relationships/slide" Target="/ppt/slides/slide5.xml" Id="R12f3d9b81ae543f0" /><Relationship Type="http://schemas.openxmlformats.org/officeDocument/2006/relationships/slide" Target="/ppt/slides/slide6.xml" Id="R214178dace7147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b15265fad41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60f7be1794e52" /><Relationship Type="http://schemas.openxmlformats.org/officeDocument/2006/relationships/theme" Target="/ppt/slideMasters/theme/theme1.xml" Id="R76006349ec9445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60f7be1794e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2ead99aa0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157a5cd67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77b0c754745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978e513b245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c89c9713941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67496bc73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EIENDOMSSELSKAPET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EIENDOMSSELSKAPET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EIENDOMSSELSKAPET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EIENDOMSSELSKAPET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EIENDOMSSELSKAPET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EIENDOMSSELSKAPET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SIGURDSSØN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EIENDOMSSELSKAPET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 Martinsens 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79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959 126 380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EIENDOMSSELSKAPET NORGE AS</a:t>
            </a:r>
          </a:p>
        </p:txBody>
      </p:sp>
    </p:spTree>
  </p:cSld>
  <p:clrMapOvr>
    <a:masterClrMapping xmlns:a="http://schemas.openxmlformats.org/drawingml/2006/main"/>
  </p:clrMapOvr>
</p:sld>
</file>