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4a77b29c5348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758b6508c1421b"/>
  </p:sldMasterIdLst>
  <p:sldIdLst>
    <p:sldId xmlns:r="http://schemas.openxmlformats.org/officeDocument/2006/relationships" id="256" r:id="R38913341c4564d8b"/>
    <p:sldId xmlns:r="http://schemas.openxmlformats.org/officeDocument/2006/relationships" id="257" r:id="Ref4009dd89b0497d"/>
    <p:sldId xmlns:r="http://schemas.openxmlformats.org/officeDocument/2006/relationships" id="258" r:id="R9734773352554322"/>
    <p:sldId xmlns:r="http://schemas.openxmlformats.org/officeDocument/2006/relationships" id="259" r:id="Re0aa4c68e6de436d"/>
    <p:sldId xmlns:r="http://schemas.openxmlformats.org/officeDocument/2006/relationships" id="260" r:id="Rcbadc8ab468541c9"/>
    <p:sldId xmlns:r="http://schemas.openxmlformats.org/officeDocument/2006/relationships" id="261" r:id="Ra67b165f45b544c3"/>
    <p:sldId xmlns:r="http://schemas.openxmlformats.org/officeDocument/2006/relationships" id="262" r:id="R1430fb9918f549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758b6508c1421b" /><Relationship Type="http://schemas.openxmlformats.org/officeDocument/2006/relationships/slide" Target="/ppt/slides/slide1.xml" Id="R38913341c4564d8b" /><Relationship Type="http://schemas.openxmlformats.org/officeDocument/2006/relationships/slide" Target="/ppt/slides/slide2.xml" Id="Ref4009dd89b0497d" /><Relationship Type="http://schemas.openxmlformats.org/officeDocument/2006/relationships/slide" Target="/ppt/slides/slide3.xml" Id="R9734773352554322" /><Relationship Type="http://schemas.openxmlformats.org/officeDocument/2006/relationships/slide" Target="/ppt/slides/slide4.xml" Id="Re0aa4c68e6de436d" /><Relationship Type="http://schemas.openxmlformats.org/officeDocument/2006/relationships/slide" Target="/ppt/slides/slide5.xml" Id="Rcbadc8ab468541c9" /><Relationship Type="http://schemas.openxmlformats.org/officeDocument/2006/relationships/slide" Target="/ppt/slides/slide6.xml" Id="Ra67b165f45b544c3" /><Relationship Type="http://schemas.openxmlformats.org/officeDocument/2006/relationships/slide" Target="/ppt/slides/slide7.xml" Id="R1430fb9918f549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e9c7796e264f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a878f37d1424b" /><Relationship Type="http://schemas.openxmlformats.org/officeDocument/2006/relationships/theme" Target="/ppt/slideMasters/theme/theme1.xml" Id="R7537c35a086d4f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1a878f37d142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1fc7e19ab04d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9d79a2ac840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ffa308b6349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8e4aca38a41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f965c6a154c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9310f032e40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0e6082b0654b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SAMMU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SAMMU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SAMMU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SAMMU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SAMMU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SAMMU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1 789 956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3 334 930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3 351 220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SAMMU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ULF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SAMMU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Gregorius Dagssons gate 54B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3746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52 68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959 094 470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SAMMU AS</a:t>
            </a:r>
          </a:p>
        </p:txBody>
      </p:sp>
    </p:spTree>
  </p:cSld>
  <p:clrMapOvr>
    <a:masterClrMapping xmlns:a="http://schemas.openxmlformats.org/drawingml/2006/main"/>
  </p:clrMapOvr>
</p:sld>
</file>