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362cbc225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14ea32bde454f"/>
  </p:sldMasterIdLst>
  <p:sldIdLst>
    <p:sldId xmlns:r="http://schemas.openxmlformats.org/officeDocument/2006/relationships" id="256" r:id="R1f8d8520d9de4357"/>
    <p:sldId xmlns:r="http://schemas.openxmlformats.org/officeDocument/2006/relationships" id="257" r:id="Rb2613e25c66e414e"/>
    <p:sldId xmlns:r="http://schemas.openxmlformats.org/officeDocument/2006/relationships" id="258" r:id="R19ccbfa6a9144f96"/>
    <p:sldId xmlns:r="http://schemas.openxmlformats.org/officeDocument/2006/relationships" id="259" r:id="R470a77c3995c4087"/>
    <p:sldId xmlns:r="http://schemas.openxmlformats.org/officeDocument/2006/relationships" id="260" r:id="Rc003dc23df59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14ea32bde454f" /><Relationship Type="http://schemas.openxmlformats.org/officeDocument/2006/relationships/slide" Target="/ppt/slides/slide1.xml" Id="R1f8d8520d9de4357" /><Relationship Type="http://schemas.openxmlformats.org/officeDocument/2006/relationships/slide" Target="/ppt/slides/slide2.xml" Id="Rb2613e25c66e414e" /><Relationship Type="http://schemas.openxmlformats.org/officeDocument/2006/relationships/slide" Target="/ppt/slides/slide3.xml" Id="R19ccbfa6a9144f96" /><Relationship Type="http://schemas.openxmlformats.org/officeDocument/2006/relationships/slide" Target="/ppt/slides/slide4.xml" Id="R470a77c3995c4087" /><Relationship Type="http://schemas.openxmlformats.org/officeDocument/2006/relationships/slide" Target="/ppt/slides/slide5.xml" Id="Rc003dc23df59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3bbbe7d05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f086098f342a4" /><Relationship Type="http://schemas.openxmlformats.org/officeDocument/2006/relationships/theme" Target="/ppt/slideMasters/theme/theme1.xml" Id="R8c88e2ada13c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f086098f3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971638c87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a5e154256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5a69a253f4f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7a5cb49e2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f950990b2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ARILD ASKJE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ARILD ASKJE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ARILD ASKJE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ARILD ASKJE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ARILD ASKJE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ARILD ASKJE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Borsævegen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959 028 486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ARILD ASKJE</a:t>
            </a:r>
          </a:p>
        </p:txBody>
      </p:sp>
    </p:spTree>
  </p:cSld>
  <p:clrMapOvr>
    <a:masterClrMapping xmlns:a="http://schemas.openxmlformats.org/drawingml/2006/main"/>
  </p:clrMapOvr>
</p:sld>
</file>