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7f5aadc28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f8776d331c4588"/>
  </p:sldMasterIdLst>
  <p:sldIdLst>
    <p:sldId xmlns:r="http://schemas.openxmlformats.org/officeDocument/2006/relationships" id="256" r:id="R0b4b00a477414af5"/>
    <p:sldId xmlns:r="http://schemas.openxmlformats.org/officeDocument/2006/relationships" id="257" r:id="R7c92e3da6936454f"/>
    <p:sldId xmlns:r="http://schemas.openxmlformats.org/officeDocument/2006/relationships" id="258" r:id="Rd719e78bd6bf4c1b"/>
    <p:sldId xmlns:r="http://schemas.openxmlformats.org/officeDocument/2006/relationships" id="259" r:id="Rf44c540d04bd4775"/>
    <p:sldId xmlns:r="http://schemas.openxmlformats.org/officeDocument/2006/relationships" id="260" r:id="Rc984a0b0104f464e"/>
    <p:sldId xmlns:r="http://schemas.openxmlformats.org/officeDocument/2006/relationships" id="261" r:id="Ra28e81a7580044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8776d331c4588" /><Relationship Type="http://schemas.openxmlformats.org/officeDocument/2006/relationships/slide" Target="/ppt/slides/slide1.xml" Id="R0b4b00a477414af5" /><Relationship Type="http://schemas.openxmlformats.org/officeDocument/2006/relationships/slide" Target="/ppt/slides/slide2.xml" Id="R7c92e3da6936454f" /><Relationship Type="http://schemas.openxmlformats.org/officeDocument/2006/relationships/slide" Target="/ppt/slides/slide3.xml" Id="Rd719e78bd6bf4c1b" /><Relationship Type="http://schemas.openxmlformats.org/officeDocument/2006/relationships/slide" Target="/ppt/slides/slide4.xml" Id="Rf44c540d04bd4775" /><Relationship Type="http://schemas.openxmlformats.org/officeDocument/2006/relationships/slide" Target="/ppt/slides/slide5.xml" Id="Rc984a0b0104f464e" /><Relationship Type="http://schemas.openxmlformats.org/officeDocument/2006/relationships/slide" Target="/ppt/slides/slide6.xml" Id="Ra28e81a7580044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4b2414c89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efb5bdf9842dd" /><Relationship Type="http://schemas.openxmlformats.org/officeDocument/2006/relationships/theme" Target="/ppt/slideMasters/theme/theme1.xml" Id="Rd820de6069244f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3efb5bdf9842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be745652b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ee72fe47a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3837d952f43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5fce3fe8b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da625c60349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995289aea47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664 600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350 869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19 295 361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33 407 037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33 547 838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958 859 201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NAVA INVEST AS</a:t>
            </a:r>
          </a:p>
        </p:txBody>
      </p:sp>
    </p:spTree>
  </p:cSld>
  <p:clrMapOvr>
    <a:masterClrMapping xmlns:a="http://schemas.openxmlformats.org/drawingml/2006/main"/>
  </p:clrMapOvr>
</p:sld>
</file>