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166cf5b83247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810f31b6074a27"/>
  </p:sldMasterIdLst>
  <p:sldIdLst>
    <p:sldId xmlns:r="http://schemas.openxmlformats.org/officeDocument/2006/relationships" id="256" r:id="Ree78f3ea6c6e4995"/>
    <p:sldId xmlns:r="http://schemas.openxmlformats.org/officeDocument/2006/relationships" id="257" r:id="R9302e88293e54154"/>
    <p:sldId xmlns:r="http://schemas.openxmlformats.org/officeDocument/2006/relationships" id="258" r:id="R5d81f8bd60af4af4"/>
    <p:sldId xmlns:r="http://schemas.openxmlformats.org/officeDocument/2006/relationships" id="259" r:id="R15c8d35f91364cf0"/>
    <p:sldId xmlns:r="http://schemas.openxmlformats.org/officeDocument/2006/relationships" id="260" r:id="Rd230a9c1f0c44cf9"/>
    <p:sldId xmlns:r="http://schemas.openxmlformats.org/officeDocument/2006/relationships" id="261" r:id="R79505caa36a54ecc"/>
    <p:sldId xmlns:r="http://schemas.openxmlformats.org/officeDocument/2006/relationships" id="262" r:id="R7a18cd79a64544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810f31b6074a27" /><Relationship Type="http://schemas.openxmlformats.org/officeDocument/2006/relationships/slide" Target="/ppt/slides/slide1.xml" Id="Ree78f3ea6c6e4995" /><Relationship Type="http://schemas.openxmlformats.org/officeDocument/2006/relationships/slide" Target="/ppt/slides/slide2.xml" Id="R9302e88293e54154" /><Relationship Type="http://schemas.openxmlformats.org/officeDocument/2006/relationships/slide" Target="/ppt/slides/slide3.xml" Id="R5d81f8bd60af4af4" /><Relationship Type="http://schemas.openxmlformats.org/officeDocument/2006/relationships/slide" Target="/ppt/slides/slide4.xml" Id="R15c8d35f91364cf0" /><Relationship Type="http://schemas.openxmlformats.org/officeDocument/2006/relationships/slide" Target="/ppt/slides/slide5.xml" Id="Rd230a9c1f0c44cf9" /><Relationship Type="http://schemas.openxmlformats.org/officeDocument/2006/relationships/slide" Target="/ppt/slides/slide6.xml" Id="R79505caa36a54ecc" /><Relationship Type="http://schemas.openxmlformats.org/officeDocument/2006/relationships/slide" Target="/ppt/slides/slide7.xml" Id="R7a18cd79a64544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e1862cf8fc44b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480ba341c1422d" /><Relationship Type="http://schemas.openxmlformats.org/officeDocument/2006/relationships/theme" Target="/ppt/slideMasters/theme/theme1.xml" Id="R3226d56976b24a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9480ba341c1422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1b4a66e1b645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54dea30854e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ac7f33ea524a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85bb1e8efe40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a7176724f4b2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f9057da1b841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480480e7d46f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ENTREPRENØRFORRETNING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BIRKELAND ENTREPRENØRFORRETNING AS ble etablert [år] og holder til i Dalsøyra.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198 308 944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63 901 508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59 477 852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205 540 849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319 232 349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BIRKELAND HOLDING AS  –  84,0 %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SIB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H. STRØMME INVEST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MOLLAND HOLDING AS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Sløvåg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5960 Dalsøyra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78 58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post@birkas.no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958 848 641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ENTREPRENØRFORRETNING AS</a:t>
            </a:r>
          </a:p>
        </p:txBody>
      </p:sp>
    </p:spTree>
  </p:cSld>
  <p:clrMapOvr>
    <a:masterClrMapping xmlns:a="http://schemas.openxmlformats.org/drawingml/2006/main"/>
  </p:clrMapOvr>
</p:sld>
</file>