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eac6a076c949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62cb13962348a5"/>
  </p:sldMasterIdLst>
  <p:sldIdLst>
    <p:sldId xmlns:r="http://schemas.openxmlformats.org/officeDocument/2006/relationships" id="256" r:id="Rc2a700ba9ab84d0c"/>
    <p:sldId xmlns:r="http://schemas.openxmlformats.org/officeDocument/2006/relationships" id="257" r:id="R127aac996ee64d3a"/>
    <p:sldId xmlns:r="http://schemas.openxmlformats.org/officeDocument/2006/relationships" id="258" r:id="R10562ff30b434ac3"/>
    <p:sldId xmlns:r="http://schemas.openxmlformats.org/officeDocument/2006/relationships" id="259" r:id="R6287ec25d3844d2e"/>
    <p:sldId xmlns:r="http://schemas.openxmlformats.org/officeDocument/2006/relationships" id="260" r:id="R7c67d02b6e1741a4"/>
    <p:sldId xmlns:r="http://schemas.openxmlformats.org/officeDocument/2006/relationships" id="261" r:id="R4f8169bfaff64ed6"/>
    <p:sldId xmlns:r="http://schemas.openxmlformats.org/officeDocument/2006/relationships" id="262" r:id="R0d36b08966694a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2cb13962348a5" /><Relationship Type="http://schemas.openxmlformats.org/officeDocument/2006/relationships/slide" Target="/ppt/slides/slide1.xml" Id="Rc2a700ba9ab84d0c" /><Relationship Type="http://schemas.openxmlformats.org/officeDocument/2006/relationships/slide" Target="/ppt/slides/slide2.xml" Id="R127aac996ee64d3a" /><Relationship Type="http://schemas.openxmlformats.org/officeDocument/2006/relationships/slide" Target="/ppt/slides/slide3.xml" Id="R10562ff30b434ac3" /><Relationship Type="http://schemas.openxmlformats.org/officeDocument/2006/relationships/slide" Target="/ppt/slides/slide4.xml" Id="R6287ec25d3844d2e" /><Relationship Type="http://schemas.openxmlformats.org/officeDocument/2006/relationships/slide" Target="/ppt/slides/slide5.xml" Id="R7c67d02b6e1741a4" /><Relationship Type="http://schemas.openxmlformats.org/officeDocument/2006/relationships/slide" Target="/ppt/slides/slide6.xml" Id="R4f8169bfaff64ed6" /><Relationship Type="http://schemas.openxmlformats.org/officeDocument/2006/relationships/slide" Target="/ppt/slides/slide7.xml" Id="R0d36b08966694a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88932ff8334a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cd75881394934" /><Relationship Type="http://schemas.openxmlformats.org/officeDocument/2006/relationships/theme" Target="/ppt/slideMasters/theme/theme1.xml" Id="Rea50ff184de544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2cd758813949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2a13633304f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8b192bb9641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8ab71d89f41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8ef57515e43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29e86977e44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16685238d4b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3f08401884b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ENTREPRENØRFORRETNING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ENTREPRENØRFORRETNING AS ble etablert [år] og holder til i Dalsøyra.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235 424 904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95 654 440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83 704 858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196 062 997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368 674 554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BIRKELAND HOLDING AS  –  74,0 %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BØRSLID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SIB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STRØMME INVEST AS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MOLLAND HOLDING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Sløvåg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5960 Dalsøyra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78 58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post@birkas.no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958 848 641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ENTREPRENØRFORRETNING AS</a:t>
            </a:r>
          </a:p>
        </p:txBody>
      </p:sp>
    </p:spTree>
  </p:cSld>
  <p:clrMapOvr>
    <a:masterClrMapping xmlns:a="http://schemas.openxmlformats.org/drawingml/2006/main"/>
  </p:clrMapOvr>
</p:sld>
</file>