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b226ee3a3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70fc8ddbe04427"/>
  </p:sldMasterIdLst>
  <p:sldIdLst>
    <p:sldId xmlns:r="http://schemas.openxmlformats.org/officeDocument/2006/relationships" id="256" r:id="Rb0671e81a6cb4594"/>
    <p:sldId xmlns:r="http://schemas.openxmlformats.org/officeDocument/2006/relationships" id="257" r:id="Rc50f8ad53ff04de3"/>
    <p:sldId xmlns:r="http://schemas.openxmlformats.org/officeDocument/2006/relationships" id="258" r:id="Ra82ec277e1ab4a05"/>
    <p:sldId xmlns:r="http://schemas.openxmlformats.org/officeDocument/2006/relationships" id="259" r:id="R38929e34222a492d"/>
    <p:sldId xmlns:r="http://schemas.openxmlformats.org/officeDocument/2006/relationships" id="260" r:id="Rdc0c703662f84b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0fc8ddbe04427" /><Relationship Type="http://schemas.openxmlformats.org/officeDocument/2006/relationships/slide" Target="/ppt/slides/slide1.xml" Id="Rb0671e81a6cb4594" /><Relationship Type="http://schemas.openxmlformats.org/officeDocument/2006/relationships/slide" Target="/ppt/slides/slide2.xml" Id="Rc50f8ad53ff04de3" /><Relationship Type="http://schemas.openxmlformats.org/officeDocument/2006/relationships/slide" Target="/ppt/slides/slide3.xml" Id="Ra82ec277e1ab4a05" /><Relationship Type="http://schemas.openxmlformats.org/officeDocument/2006/relationships/slide" Target="/ppt/slides/slide4.xml" Id="R38929e34222a492d" /><Relationship Type="http://schemas.openxmlformats.org/officeDocument/2006/relationships/slide" Target="/ppt/slides/slide5.xml" Id="Rdc0c703662f84b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fb58ca543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74b2390dd4238" /><Relationship Type="http://schemas.openxmlformats.org/officeDocument/2006/relationships/theme" Target="/ppt/slideMasters/theme/theme1.xml" Id="Rc7e5c29885fd40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074b2390dd42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0f1ecae9e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38988fc3b40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520566a88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b8d6f88bb41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4a713693647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HYDRALIFT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HYDRALIFT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HYDRALIFT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958 839 014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HYDRALIFT AS</a:t>
            </a:r>
          </a:p>
        </p:txBody>
      </p:sp>
    </p:spTree>
  </p:cSld>
  <p:clrMapOvr>
    <a:masterClrMapping xmlns:a="http://schemas.openxmlformats.org/drawingml/2006/main"/>
  </p:clrMapOvr>
</p:sld>
</file>