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c02eebaa5f49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ec4493da2f4383"/>
  </p:sldMasterIdLst>
  <p:sldIdLst>
    <p:sldId xmlns:r="http://schemas.openxmlformats.org/officeDocument/2006/relationships" id="256" r:id="R70d88272217f4172"/>
    <p:sldId xmlns:r="http://schemas.openxmlformats.org/officeDocument/2006/relationships" id="257" r:id="R7026797e07354836"/>
    <p:sldId xmlns:r="http://schemas.openxmlformats.org/officeDocument/2006/relationships" id="258" r:id="Ra24c8d89274e499c"/>
    <p:sldId xmlns:r="http://schemas.openxmlformats.org/officeDocument/2006/relationships" id="259" r:id="R7467948d5d2b4b80"/>
    <p:sldId xmlns:r="http://schemas.openxmlformats.org/officeDocument/2006/relationships" id="260" r:id="Rd1c31106fc0c45e3"/>
    <p:sldId xmlns:r="http://schemas.openxmlformats.org/officeDocument/2006/relationships" id="261" r:id="R8d552dc1ab304fd9"/>
    <p:sldId xmlns:r="http://schemas.openxmlformats.org/officeDocument/2006/relationships" id="262" r:id="R74caa121afb140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ec4493da2f4383" /><Relationship Type="http://schemas.openxmlformats.org/officeDocument/2006/relationships/slide" Target="/ppt/slides/slide1.xml" Id="R70d88272217f4172" /><Relationship Type="http://schemas.openxmlformats.org/officeDocument/2006/relationships/slide" Target="/ppt/slides/slide2.xml" Id="R7026797e07354836" /><Relationship Type="http://schemas.openxmlformats.org/officeDocument/2006/relationships/slide" Target="/ppt/slides/slide3.xml" Id="Ra24c8d89274e499c" /><Relationship Type="http://schemas.openxmlformats.org/officeDocument/2006/relationships/slide" Target="/ppt/slides/slide4.xml" Id="R7467948d5d2b4b80" /><Relationship Type="http://schemas.openxmlformats.org/officeDocument/2006/relationships/slide" Target="/ppt/slides/slide5.xml" Id="Rd1c31106fc0c45e3" /><Relationship Type="http://schemas.openxmlformats.org/officeDocument/2006/relationships/slide" Target="/ppt/slides/slide6.xml" Id="R8d552dc1ab304fd9" /><Relationship Type="http://schemas.openxmlformats.org/officeDocument/2006/relationships/slide" Target="/ppt/slides/slide7.xml" Id="R74caa121afb140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3033711e2646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eedea5ab041ce" /><Relationship Type="http://schemas.openxmlformats.org/officeDocument/2006/relationships/theme" Target="/ppt/slideMasters/theme/theme1.xml" Id="R6c038fae4db442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2eedea5ab041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a1552e95f41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9b9215eb848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fce7eae9143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c913ee20a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6e32a7a9f42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ad95166ce4f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f24e35a6244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SCANDIESEL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SCANDIESEL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4 880 872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2 810 227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Midtunheia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20 11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