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aa72a24daad49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1747e0cd8c44796"/>
  </p:sldMasterIdLst>
  <p:sldIdLst>
    <p:sldId xmlns:r="http://schemas.openxmlformats.org/officeDocument/2006/relationships" id="256" r:id="R5016d2ca97c24fc0"/>
    <p:sldId xmlns:r="http://schemas.openxmlformats.org/officeDocument/2006/relationships" id="257" r:id="R2ae85d0366504129"/>
    <p:sldId xmlns:r="http://schemas.openxmlformats.org/officeDocument/2006/relationships" id="258" r:id="Rbaa7f0b48d8c48de"/>
    <p:sldId xmlns:r="http://schemas.openxmlformats.org/officeDocument/2006/relationships" id="259" r:id="Rc1796bd452d94a09"/>
    <p:sldId xmlns:r="http://schemas.openxmlformats.org/officeDocument/2006/relationships" id="260" r:id="R8e94149da159436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747e0cd8c44796" /><Relationship Type="http://schemas.openxmlformats.org/officeDocument/2006/relationships/slide" Target="/ppt/slides/slide1.xml" Id="R5016d2ca97c24fc0" /><Relationship Type="http://schemas.openxmlformats.org/officeDocument/2006/relationships/slide" Target="/ppt/slides/slide2.xml" Id="R2ae85d0366504129" /><Relationship Type="http://schemas.openxmlformats.org/officeDocument/2006/relationships/slide" Target="/ppt/slides/slide3.xml" Id="Rbaa7f0b48d8c48de" /><Relationship Type="http://schemas.openxmlformats.org/officeDocument/2006/relationships/slide" Target="/ppt/slides/slide4.xml" Id="Rc1796bd452d94a09" /><Relationship Type="http://schemas.openxmlformats.org/officeDocument/2006/relationships/slide" Target="/ppt/slides/slide5.xml" Id="R8e94149da159436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465c0bef7b4d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4feab544e4451c" /><Relationship Type="http://schemas.openxmlformats.org/officeDocument/2006/relationships/theme" Target="/ppt/slideMasters/theme/theme1.xml" Id="Rcb602d2a920140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4feab544e445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f90739e114c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3abc5bd3c434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2f744491fd45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9559cb14174f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be59436c5344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BYKLE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BYKLE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BYKLE KOMMUNE ble etablert [år] og holder til i Bykle.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BYKLE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BYKLE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BYKLE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Sarvsvegen 14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4754 Bykle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93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postmottak@bykle.kommune.no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www.bykle.kommune.no/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958 814 968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BYKLE KOMMUNE</a:t>
            </a:r>
          </a:p>
        </p:txBody>
      </p:sp>
    </p:spTree>
  </p:cSld>
  <p:clrMapOvr>
    <a:masterClrMapping xmlns:a="http://schemas.openxmlformats.org/drawingml/2006/main"/>
  </p:clrMapOvr>
</p:sld>
</file>