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cb21a5cbf949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802e68f92243ca"/>
  </p:sldMasterIdLst>
  <p:sldIdLst>
    <p:sldId xmlns:r="http://schemas.openxmlformats.org/officeDocument/2006/relationships" id="256" r:id="R6b3758061d1e4308"/>
    <p:sldId xmlns:r="http://schemas.openxmlformats.org/officeDocument/2006/relationships" id="257" r:id="R8f6e4c58a9c64404"/>
    <p:sldId xmlns:r="http://schemas.openxmlformats.org/officeDocument/2006/relationships" id="258" r:id="R55d07b86c98c48d2"/>
    <p:sldId xmlns:r="http://schemas.openxmlformats.org/officeDocument/2006/relationships" id="259" r:id="R668f73b4a1424a83"/>
    <p:sldId xmlns:r="http://schemas.openxmlformats.org/officeDocument/2006/relationships" id="260" r:id="R5ead1ab5aa8d4c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02e68f92243ca" /><Relationship Type="http://schemas.openxmlformats.org/officeDocument/2006/relationships/slide" Target="/ppt/slides/slide1.xml" Id="R6b3758061d1e4308" /><Relationship Type="http://schemas.openxmlformats.org/officeDocument/2006/relationships/slide" Target="/ppt/slides/slide2.xml" Id="R8f6e4c58a9c64404" /><Relationship Type="http://schemas.openxmlformats.org/officeDocument/2006/relationships/slide" Target="/ppt/slides/slide3.xml" Id="R55d07b86c98c48d2" /><Relationship Type="http://schemas.openxmlformats.org/officeDocument/2006/relationships/slide" Target="/ppt/slides/slide4.xml" Id="R668f73b4a1424a83" /><Relationship Type="http://schemas.openxmlformats.org/officeDocument/2006/relationships/slide" Target="/ppt/slides/slide5.xml" Id="R5ead1ab5aa8d4c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2db2872d848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f6a6994d1473c" /><Relationship Type="http://schemas.openxmlformats.org/officeDocument/2006/relationships/theme" Target="/ppt/slideMasters/theme/theme1.xml" Id="R859933db9edc49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bf6a6994d147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dd2033fac4a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68de203ba4a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88990e4544c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9dc73ba3c4e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85e80a3ca43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GAVE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GAVE OG INTERIØR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958 746 571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GAVE OG INTERIØR AS</a:t>
            </a:r>
          </a:p>
        </p:txBody>
      </p:sp>
    </p:spTree>
  </p:cSld>
  <p:clrMapOvr>
    <a:masterClrMapping xmlns:a="http://schemas.openxmlformats.org/drawingml/2006/main"/>
  </p:clrMapOvr>
</p:sld>
</file>