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fff757756b4c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14e14b39894530"/>
  </p:sldMasterIdLst>
  <p:sldIdLst>
    <p:sldId xmlns:r="http://schemas.openxmlformats.org/officeDocument/2006/relationships" id="256" r:id="R9ec21e6f77524060"/>
    <p:sldId xmlns:r="http://schemas.openxmlformats.org/officeDocument/2006/relationships" id="257" r:id="Rc172dac54f6543c7"/>
    <p:sldId xmlns:r="http://schemas.openxmlformats.org/officeDocument/2006/relationships" id="258" r:id="R4cc702d3ad754de6"/>
    <p:sldId xmlns:r="http://schemas.openxmlformats.org/officeDocument/2006/relationships" id="259" r:id="R50234933523b472b"/>
    <p:sldId xmlns:r="http://schemas.openxmlformats.org/officeDocument/2006/relationships" id="260" r:id="R4ff6faad5c484ad1"/>
    <p:sldId xmlns:r="http://schemas.openxmlformats.org/officeDocument/2006/relationships" id="261" r:id="Ra30a1fa83fcb47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14e14b39894530" /><Relationship Type="http://schemas.openxmlformats.org/officeDocument/2006/relationships/slide" Target="/ppt/slides/slide1.xml" Id="R9ec21e6f77524060" /><Relationship Type="http://schemas.openxmlformats.org/officeDocument/2006/relationships/slide" Target="/ppt/slides/slide2.xml" Id="Rc172dac54f6543c7" /><Relationship Type="http://schemas.openxmlformats.org/officeDocument/2006/relationships/slide" Target="/ppt/slides/slide3.xml" Id="R4cc702d3ad754de6" /><Relationship Type="http://schemas.openxmlformats.org/officeDocument/2006/relationships/slide" Target="/ppt/slides/slide4.xml" Id="R50234933523b472b" /><Relationship Type="http://schemas.openxmlformats.org/officeDocument/2006/relationships/slide" Target="/ppt/slides/slide5.xml" Id="R4ff6faad5c484ad1" /><Relationship Type="http://schemas.openxmlformats.org/officeDocument/2006/relationships/slide" Target="/ppt/slides/slide6.xml" Id="Ra30a1fa83fcb47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56bd0836ad40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078e932a24e5d" /><Relationship Type="http://schemas.openxmlformats.org/officeDocument/2006/relationships/theme" Target="/ppt/slideMasters/theme/theme1.xml" Id="R88eb79a2779740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c078e932a24e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d6fca78a544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e4de8469a49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4fe5ccb0541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ef91c112343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679e7f08e48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ba1e00d5846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MIDTBYEN FYSIKALSKE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MIDTBYEN FYSIKALSKE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MIDTBYEN FYSIKALSKE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MIDTBYEN FYSIKALSKE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MIDTBYEN FYSIKALSKE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MIDTBYEN FYSIKALSKE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500 591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MIDTBYEN FYSIKALSKE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958 740 441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MIDTBYEN FYSIKALSKE AS</a:t>
            </a:r>
          </a:p>
        </p:txBody>
      </p:sp>
    </p:spTree>
  </p:cSld>
  <p:clrMapOvr>
    <a:masterClrMapping xmlns:a="http://schemas.openxmlformats.org/drawingml/2006/main"/>
  </p:clrMapOvr>
</p:sld>
</file>