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a337afd81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cbaa6070f4b16"/>
  </p:sldMasterIdLst>
  <p:sldIdLst>
    <p:sldId xmlns:r="http://schemas.openxmlformats.org/officeDocument/2006/relationships" id="256" r:id="R7c8120ce03cc4f03"/>
    <p:sldId xmlns:r="http://schemas.openxmlformats.org/officeDocument/2006/relationships" id="257" r:id="R188d8007cf1c4299"/>
    <p:sldId xmlns:r="http://schemas.openxmlformats.org/officeDocument/2006/relationships" id="258" r:id="Rfd7901ba7d394160"/>
    <p:sldId xmlns:r="http://schemas.openxmlformats.org/officeDocument/2006/relationships" id="259" r:id="Rdc368951f30c4525"/>
    <p:sldId xmlns:r="http://schemas.openxmlformats.org/officeDocument/2006/relationships" id="260" r:id="R8d8f442d6cfe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cbaa6070f4b16" /><Relationship Type="http://schemas.openxmlformats.org/officeDocument/2006/relationships/slide" Target="/ppt/slides/slide1.xml" Id="R7c8120ce03cc4f03" /><Relationship Type="http://schemas.openxmlformats.org/officeDocument/2006/relationships/slide" Target="/ppt/slides/slide2.xml" Id="R188d8007cf1c4299" /><Relationship Type="http://schemas.openxmlformats.org/officeDocument/2006/relationships/slide" Target="/ppt/slides/slide3.xml" Id="Rfd7901ba7d394160" /><Relationship Type="http://schemas.openxmlformats.org/officeDocument/2006/relationships/slide" Target="/ppt/slides/slide4.xml" Id="Rdc368951f30c4525" /><Relationship Type="http://schemas.openxmlformats.org/officeDocument/2006/relationships/slide" Target="/ppt/slides/slide5.xml" Id="R8d8f442d6cfe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6f48f02424a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f11ee852348b6" /><Relationship Type="http://schemas.openxmlformats.org/officeDocument/2006/relationships/theme" Target="/ppt/slideMasters/theme/theme1.xml" Id="Rc4cc035f9356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f11ee8523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6c48fbe90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df1376654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9578aa47c4b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21db69b24f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92c0f9e2f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