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c1b040baeae4b2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bc7aaf9c9b44fe6"/>
  </p:sldMasterIdLst>
  <p:sldIdLst>
    <p:sldId xmlns:r="http://schemas.openxmlformats.org/officeDocument/2006/relationships" id="256" r:id="R42d90b13cc9a4bab"/>
    <p:sldId xmlns:r="http://schemas.openxmlformats.org/officeDocument/2006/relationships" id="257" r:id="R7b25e267354f4a43"/>
    <p:sldId xmlns:r="http://schemas.openxmlformats.org/officeDocument/2006/relationships" id="258" r:id="R26cc3e17aa0544ec"/>
    <p:sldId xmlns:r="http://schemas.openxmlformats.org/officeDocument/2006/relationships" id="259" r:id="R87dee0611ec24e30"/>
    <p:sldId xmlns:r="http://schemas.openxmlformats.org/officeDocument/2006/relationships" id="260" r:id="R7300b75f16b2474a"/>
    <p:sldId xmlns:r="http://schemas.openxmlformats.org/officeDocument/2006/relationships" id="261" r:id="R0f7af97183334a1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bc7aaf9c9b44fe6" /><Relationship Type="http://schemas.openxmlformats.org/officeDocument/2006/relationships/slide" Target="/ppt/slides/slide1.xml" Id="R42d90b13cc9a4bab" /><Relationship Type="http://schemas.openxmlformats.org/officeDocument/2006/relationships/slide" Target="/ppt/slides/slide2.xml" Id="R7b25e267354f4a43" /><Relationship Type="http://schemas.openxmlformats.org/officeDocument/2006/relationships/slide" Target="/ppt/slides/slide3.xml" Id="R26cc3e17aa0544ec" /><Relationship Type="http://schemas.openxmlformats.org/officeDocument/2006/relationships/slide" Target="/ppt/slides/slide4.xml" Id="R87dee0611ec24e30" /><Relationship Type="http://schemas.openxmlformats.org/officeDocument/2006/relationships/slide" Target="/ppt/slides/slide5.xml" Id="R7300b75f16b2474a" /><Relationship Type="http://schemas.openxmlformats.org/officeDocument/2006/relationships/slide" Target="/ppt/slides/slide6.xml" Id="R0f7af97183334a1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4aaa17717fd4bb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32ec956a824d7f" /><Relationship Type="http://schemas.openxmlformats.org/officeDocument/2006/relationships/theme" Target="/ppt/slideMasters/theme/theme1.xml" Id="R3f81a2331ebe492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832ec956a824d7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b8879dc4234a8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a1d23975a84c1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cc93a3c46c471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125179c7284c8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0fa23a65144ad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15477263f74df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PRYD OG BRUKSKUNST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PRYD OG BRUKSKUNST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PRYD OG BRUKSKUNST AS ble etablert [år] og holder til i Sogndal.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PRYD OG BRUKSKUNST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PRYD OG BRUKSKUNST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PRYD OG BRUKSKUNST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RITA NAVARSETE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PRYD OG BRUKSKUNST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Parkvegen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6856 Sogndal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57671016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958 647 972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PRYD OG BRUKSKUNST AS</a:t>
            </a:r>
          </a:p>
        </p:txBody>
      </p:sp>
    </p:spTree>
  </p:cSld>
  <p:clrMapOvr>
    <a:masterClrMapping xmlns:a="http://schemas.openxmlformats.org/drawingml/2006/main"/>
  </p:clrMapOvr>
</p:sld>
</file>