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7c4417e62947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f808e848e942aa"/>
  </p:sldMasterIdLst>
  <p:sldIdLst>
    <p:sldId xmlns:r="http://schemas.openxmlformats.org/officeDocument/2006/relationships" id="256" r:id="Rde391f8c2d0e4009"/>
    <p:sldId xmlns:r="http://schemas.openxmlformats.org/officeDocument/2006/relationships" id="257" r:id="Raaeaf72282244b87"/>
    <p:sldId xmlns:r="http://schemas.openxmlformats.org/officeDocument/2006/relationships" id="258" r:id="Rd887e2420a164870"/>
    <p:sldId xmlns:r="http://schemas.openxmlformats.org/officeDocument/2006/relationships" id="259" r:id="R4440235348594bd6"/>
    <p:sldId xmlns:r="http://schemas.openxmlformats.org/officeDocument/2006/relationships" id="260" r:id="R205a5b9a30d84c15"/>
    <p:sldId xmlns:r="http://schemas.openxmlformats.org/officeDocument/2006/relationships" id="261" r:id="R137ecf15f1374967"/>
    <p:sldId xmlns:r="http://schemas.openxmlformats.org/officeDocument/2006/relationships" id="262" r:id="Rdef74a2b15e940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808e848e942aa" /><Relationship Type="http://schemas.openxmlformats.org/officeDocument/2006/relationships/slide" Target="/ppt/slides/slide1.xml" Id="Rde391f8c2d0e4009" /><Relationship Type="http://schemas.openxmlformats.org/officeDocument/2006/relationships/slide" Target="/ppt/slides/slide2.xml" Id="Raaeaf72282244b87" /><Relationship Type="http://schemas.openxmlformats.org/officeDocument/2006/relationships/slide" Target="/ppt/slides/slide3.xml" Id="Rd887e2420a164870" /><Relationship Type="http://schemas.openxmlformats.org/officeDocument/2006/relationships/slide" Target="/ppt/slides/slide4.xml" Id="R4440235348594bd6" /><Relationship Type="http://schemas.openxmlformats.org/officeDocument/2006/relationships/slide" Target="/ppt/slides/slide5.xml" Id="R205a5b9a30d84c15" /><Relationship Type="http://schemas.openxmlformats.org/officeDocument/2006/relationships/slide" Target="/ppt/slides/slide6.xml" Id="R137ecf15f1374967" /><Relationship Type="http://schemas.openxmlformats.org/officeDocument/2006/relationships/slide" Target="/ppt/slides/slide7.xml" Id="Rdef74a2b15e940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83ff586064d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62d3d44ac4ccd" /><Relationship Type="http://schemas.openxmlformats.org/officeDocument/2006/relationships/theme" Target="/ppt/slideMasters/theme/theme1.xml" Id="R96239865166047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462d3d44ac4c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ba317d96749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e059f0ead45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ee7d8cb6140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87c1500e64e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670c481504e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8b02153724a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b3bfca9704d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THEBROKERGROUP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THEBROKERGROUP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THEBROKERGROUP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THEBROKERGROUP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THEBROKERGROUP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THEBROKERGROUP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2 098 654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412 634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−10 014 512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44 046 918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44 865 934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THEBROKERGROUP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CASPAR STRAND HJELMELAND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ALISE HJELMELAND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BJØRGÅS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THEBROKERGROUP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v/Per Bjørgås, Frognerseterveien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92 19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ah@eiendomsspar.no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958 613 288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THEBROKERGROUP AS</a:t>
            </a:r>
          </a:p>
        </p:txBody>
      </p:sp>
    </p:spTree>
  </p:cSld>
  <p:clrMapOvr>
    <a:masterClrMapping xmlns:a="http://schemas.openxmlformats.org/drawingml/2006/main"/>
  </p:clrMapOvr>
</p:sld>
</file>