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aca5200b4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84555620f4435"/>
  </p:sldMasterIdLst>
  <p:sldIdLst>
    <p:sldId xmlns:r="http://schemas.openxmlformats.org/officeDocument/2006/relationships" id="256" r:id="R27187b7ebc284e04"/>
    <p:sldId xmlns:r="http://schemas.openxmlformats.org/officeDocument/2006/relationships" id="257" r:id="R873f899944394961"/>
    <p:sldId xmlns:r="http://schemas.openxmlformats.org/officeDocument/2006/relationships" id="258" r:id="R820386788575455f"/>
    <p:sldId xmlns:r="http://schemas.openxmlformats.org/officeDocument/2006/relationships" id="259" r:id="R80bfa1c30729426a"/>
    <p:sldId xmlns:r="http://schemas.openxmlformats.org/officeDocument/2006/relationships" id="260" r:id="R86768b3018564c27"/>
    <p:sldId xmlns:r="http://schemas.openxmlformats.org/officeDocument/2006/relationships" id="261" r:id="R0e186c863def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84555620f4435" /><Relationship Type="http://schemas.openxmlformats.org/officeDocument/2006/relationships/slide" Target="/ppt/slides/slide1.xml" Id="R27187b7ebc284e04" /><Relationship Type="http://schemas.openxmlformats.org/officeDocument/2006/relationships/slide" Target="/ppt/slides/slide2.xml" Id="R873f899944394961" /><Relationship Type="http://schemas.openxmlformats.org/officeDocument/2006/relationships/slide" Target="/ppt/slides/slide3.xml" Id="R820386788575455f" /><Relationship Type="http://schemas.openxmlformats.org/officeDocument/2006/relationships/slide" Target="/ppt/slides/slide4.xml" Id="R80bfa1c30729426a" /><Relationship Type="http://schemas.openxmlformats.org/officeDocument/2006/relationships/slide" Target="/ppt/slides/slide5.xml" Id="R86768b3018564c27" /><Relationship Type="http://schemas.openxmlformats.org/officeDocument/2006/relationships/slide" Target="/ppt/slides/slide6.xml" Id="R0e186c863def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295f69025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58d8be5d345e1" /><Relationship Type="http://schemas.openxmlformats.org/officeDocument/2006/relationships/theme" Target="/ppt/slideMasters/theme/theme1.xml" Id="R3bc4c5a5ef8c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858d8be5d3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95810f86543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ccd433b8e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473867e1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638828b1f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dde0a0034b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9791a7ba4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ELEKTROVERKSTEDET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ELEKTROVERKSTEDET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958 539 746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ELEKTROVERKSTEDET AS</a:t>
            </a:r>
          </a:p>
        </p:txBody>
      </p:sp>
    </p:spTree>
  </p:cSld>
  <p:clrMapOvr>
    <a:masterClrMapping xmlns:a="http://schemas.openxmlformats.org/drawingml/2006/main"/>
  </p:clrMapOvr>
</p:sld>
</file>