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7a0985044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658aff4854b1c"/>
  </p:sldMasterIdLst>
  <p:sldIdLst>
    <p:sldId xmlns:r="http://schemas.openxmlformats.org/officeDocument/2006/relationships" id="256" r:id="R79009a59f7194f3b"/>
    <p:sldId xmlns:r="http://schemas.openxmlformats.org/officeDocument/2006/relationships" id="257" r:id="Rb3ef993530f643dd"/>
    <p:sldId xmlns:r="http://schemas.openxmlformats.org/officeDocument/2006/relationships" id="258" r:id="Rba1779ac59564afd"/>
    <p:sldId xmlns:r="http://schemas.openxmlformats.org/officeDocument/2006/relationships" id="259" r:id="R644c71c13c864f2a"/>
    <p:sldId xmlns:r="http://schemas.openxmlformats.org/officeDocument/2006/relationships" id="260" r:id="R702981983aa347bb"/>
    <p:sldId xmlns:r="http://schemas.openxmlformats.org/officeDocument/2006/relationships" id="261" r:id="R37b9fae2dfcf4584"/>
    <p:sldId xmlns:r="http://schemas.openxmlformats.org/officeDocument/2006/relationships" id="262" r:id="R0ea8bf59daea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58aff4854b1c" /><Relationship Type="http://schemas.openxmlformats.org/officeDocument/2006/relationships/slide" Target="/ppt/slides/slide1.xml" Id="R79009a59f7194f3b" /><Relationship Type="http://schemas.openxmlformats.org/officeDocument/2006/relationships/slide" Target="/ppt/slides/slide2.xml" Id="Rb3ef993530f643dd" /><Relationship Type="http://schemas.openxmlformats.org/officeDocument/2006/relationships/slide" Target="/ppt/slides/slide3.xml" Id="Rba1779ac59564afd" /><Relationship Type="http://schemas.openxmlformats.org/officeDocument/2006/relationships/slide" Target="/ppt/slides/slide4.xml" Id="R644c71c13c864f2a" /><Relationship Type="http://schemas.openxmlformats.org/officeDocument/2006/relationships/slide" Target="/ppt/slides/slide5.xml" Id="R702981983aa347bb" /><Relationship Type="http://schemas.openxmlformats.org/officeDocument/2006/relationships/slide" Target="/ppt/slides/slide6.xml" Id="R37b9fae2dfcf4584" /><Relationship Type="http://schemas.openxmlformats.org/officeDocument/2006/relationships/slide" Target="/ppt/slides/slide7.xml" Id="R0ea8bf59daea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bb28c3482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0022194d24301" /><Relationship Type="http://schemas.openxmlformats.org/officeDocument/2006/relationships/theme" Target="/ppt/slideMasters/theme/theme1.xml" Id="Rfecc0c399b4f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f0022194d2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f4924ba33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27e0311a6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20a8652724d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19a329d0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37818cca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5dc1c8d16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0980d0c5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TVERÅS MASKIN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TVERÅS MASKIN &amp; TRANSPORT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433 900 223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21 430 084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13 684 096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118 739 729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321 628 618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TVERÅS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Sutterøygata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tveraas@tveraas.no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www.tveraas.no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958 324 014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TVERÅS MASKIN &amp; TRANSPORT AS</a:t>
            </a:r>
          </a:p>
        </p:txBody>
      </p:sp>
    </p:spTree>
  </p:cSld>
  <p:clrMapOvr>
    <a:masterClrMapping xmlns:a="http://schemas.openxmlformats.org/drawingml/2006/main"/>
  </p:clrMapOvr>
</p:sld>
</file>