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6924649415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54302e9614ab7"/>
  </p:sldMasterIdLst>
  <p:sldIdLst>
    <p:sldId xmlns:r="http://schemas.openxmlformats.org/officeDocument/2006/relationships" id="256" r:id="R831005f0198c4498"/>
    <p:sldId xmlns:r="http://schemas.openxmlformats.org/officeDocument/2006/relationships" id="257" r:id="R69013050717141ed"/>
    <p:sldId xmlns:r="http://schemas.openxmlformats.org/officeDocument/2006/relationships" id="258" r:id="R66ffe8b1bc6e4807"/>
    <p:sldId xmlns:r="http://schemas.openxmlformats.org/officeDocument/2006/relationships" id="259" r:id="Rc1d1b0286ab449b4"/>
    <p:sldId xmlns:r="http://schemas.openxmlformats.org/officeDocument/2006/relationships" id="260" r:id="R7cd81249dedc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54302e9614ab7" /><Relationship Type="http://schemas.openxmlformats.org/officeDocument/2006/relationships/slide" Target="/ppt/slides/slide1.xml" Id="R831005f0198c4498" /><Relationship Type="http://schemas.openxmlformats.org/officeDocument/2006/relationships/slide" Target="/ppt/slides/slide2.xml" Id="R69013050717141ed" /><Relationship Type="http://schemas.openxmlformats.org/officeDocument/2006/relationships/slide" Target="/ppt/slides/slide3.xml" Id="R66ffe8b1bc6e4807" /><Relationship Type="http://schemas.openxmlformats.org/officeDocument/2006/relationships/slide" Target="/ppt/slides/slide4.xml" Id="Rc1d1b0286ab449b4" /><Relationship Type="http://schemas.openxmlformats.org/officeDocument/2006/relationships/slide" Target="/ppt/slides/slide5.xml" Id="R7cd81249dedc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038e74fd9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8afd9dfed4a79" /><Relationship Type="http://schemas.openxmlformats.org/officeDocument/2006/relationships/theme" Target="/ppt/slideMasters/theme/theme1.xml" Id="Rdf3af8b520f2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68afd9dfed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323dbe23046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1586910043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9631003a3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3948f294343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aabd466f84b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BERGBYS ARKADEN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BERGBYS ARKADEN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BERGBYS ARKADEN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BERGBYS ARKADEN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BERGBYS ARKADEN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BERGBYS ARKADEN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958 082 274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BERGBYS ARKADEN AS</a:t>
            </a:r>
          </a:p>
        </p:txBody>
      </p:sp>
    </p:spTree>
  </p:cSld>
  <p:clrMapOvr>
    <a:masterClrMapping xmlns:a="http://schemas.openxmlformats.org/drawingml/2006/main"/>
  </p:clrMapOvr>
</p:sld>
</file>