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22cf6d3c2846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8758b81db64a0c"/>
  </p:sldMasterIdLst>
  <p:sldIdLst>
    <p:sldId xmlns:r="http://schemas.openxmlformats.org/officeDocument/2006/relationships" id="256" r:id="Rfc0e64e0a5a946a5"/>
    <p:sldId xmlns:r="http://schemas.openxmlformats.org/officeDocument/2006/relationships" id="257" r:id="R7ac53bc196bb4364"/>
    <p:sldId xmlns:r="http://schemas.openxmlformats.org/officeDocument/2006/relationships" id="258" r:id="R8c9269621f4a410d"/>
    <p:sldId xmlns:r="http://schemas.openxmlformats.org/officeDocument/2006/relationships" id="259" r:id="Ra7b601f899b54ee6"/>
    <p:sldId xmlns:r="http://schemas.openxmlformats.org/officeDocument/2006/relationships" id="260" r:id="Rdd1ee9ccaf2a4d7b"/>
    <p:sldId xmlns:r="http://schemas.openxmlformats.org/officeDocument/2006/relationships" id="261" r:id="R8e7d255f03d2493c"/>
    <p:sldId xmlns:r="http://schemas.openxmlformats.org/officeDocument/2006/relationships" id="262" r:id="Rd3df822ec446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758b81db64a0c" /><Relationship Type="http://schemas.openxmlformats.org/officeDocument/2006/relationships/slide" Target="/ppt/slides/slide1.xml" Id="Rfc0e64e0a5a946a5" /><Relationship Type="http://schemas.openxmlformats.org/officeDocument/2006/relationships/slide" Target="/ppt/slides/slide2.xml" Id="R7ac53bc196bb4364" /><Relationship Type="http://schemas.openxmlformats.org/officeDocument/2006/relationships/slide" Target="/ppt/slides/slide3.xml" Id="R8c9269621f4a410d" /><Relationship Type="http://schemas.openxmlformats.org/officeDocument/2006/relationships/slide" Target="/ppt/slides/slide4.xml" Id="Ra7b601f899b54ee6" /><Relationship Type="http://schemas.openxmlformats.org/officeDocument/2006/relationships/slide" Target="/ppt/slides/slide5.xml" Id="Rdd1ee9ccaf2a4d7b" /><Relationship Type="http://schemas.openxmlformats.org/officeDocument/2006/relationships/slide" Target="/ppt/slides/slide6.xml" Id="R8e7d255f03d2493c" /><Relationship Type="http://schemas.openxmlformats.org/officeDocument/2006/relationships/slide" Target="/ppt/slides/slide7.xml" Id="Rd3df822ec446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54ebe3c4645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973d475fb41a3" /><Relationship Type="http://schemas.openxmlformats.org/officeDocument/2006/relationships/theme" Target="/ppt/slideMasters/theme/theme1.xml" Id="R8c10e28b6b1247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4973d475fb41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aa813be6c43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a40e62968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cea943cf745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5389dd619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032f3aa80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a14ace20d44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5f08f75e848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STASJONSDRIFT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STASJONSDRIFT AS ble etablert [år] og holder til i Sør-fron.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4 079 911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11 283 379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TOMAS  –  67,7 %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LARS  –  32,3 %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2647 Sør-fron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29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958 041 551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STASJONSDRIFT AS</a:t>
            </a:r>
          </a:p>
        </p:txBody>
      </p:sp>
    </p:spTree>
  </p:cSld>
  <p:clrMapOvr>
    <a:masterClrMapping xmlns:a="http://schemas.openxmlformats.org/drawingml/2006/main"/>
  </p:clrMapOvr>
</p:sld>
</file>