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93c6af128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77e1d9b664999"/>
  </p:sldMasterIdLst>
  <p:sldIdLst>
    <p:sldId xmlns:r="http://schemas.openxmlformats.org/officeDocument/2006/relationships" id="256" r:id="R8e974e245a484499"/>
    <p:sldId xmlns:r="http://schemas.openxmlformats.org/officeDocument/2006/relationships" id="257" r:id="R50d30cf83eb0490a"/>
    <p:sldId xmlns:r="http://schemas.openxmlformats.org/officeDocument/2006/relationships" id="258" r:id="R4d5dc07b4deb45d1"/>
    <p:sldId xmlns:r="http://schemas.openxmlformats.org/officeDocument/2006/relationships" id="259" r:id="R4ea01eb262ce48ad"/>
    <p:sldId xmlns:r="http://schemas.openxmlformats.org/officeDocument/2006/relationships" id="260" r:id="R4875b9b0ba164804"/>
    <p:sldId xmlns:r="http://schemas.openxmlformats.org/officeDocument/2006/relationships" id="261" r:id="Rb0811e665ec9450e"/>
    <p:sldId xmlns:r="http://schemas.openxmlformats.org/officeDocument/2006/relationships" id="262" r:id="R89c56723a58a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77e1d9b664999" /><Relationship Type="http://schemas.openxmlformats.org/officeDocument/2006/relationships/slide" Target="/ppt/slides/slide1.xml" Id="R8e974e245a484499" /><Relationship Type="http://schemas.openxmlformats.org/officeDocument/2006/relationships/slide" Target="/ppt/slides/slide2.xml" Id="R50d30cf83eb0490a" /><Relationship Type="http://schemas.openxmlformats.org/officeDocument/2006/relationships/slide" Target="/ppt/slides/slide3.xml" Id="R4d5dc07b4deb45d1" /><Relationship Type="http://schemas.openxmlformats.org/officeDocument/2006/relationships/slide" Target="/ppt/slides/slide4.xml" Id="R4ea01eb262ce48ad" /><Relationship Type="http://schemas.openxmlformats.org/officeDocument/2006/relationships/slide" Target="/ppt/slides/slide5.xml" Id="R4875b9b0ba164804" /><Relationship Type="http://schemas.openxmlformats.org/officeDocument/2006/relationships/slide" Target="/ppt/slides/slide6.xml" Id="Rb0811e665ec9450e" /><Relationship Type="http://schemas.openxmlformats.org/officeDocument/2006/relationships/slide" Target="/ppt/slides/slide7.xml" Id="R89c56723a58a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a9e050059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90786af240cd" /><Relationship Type="http://schemas.openxmlformats.org/officeDocument/2006/relationships/theme" Target="/ppt/slideMasters/theme/theme1.xml" Id="R3b0ff416c73b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790786af2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d2c95026a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87577f82c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25abe64b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cca9c91a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c0ffc1cc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fa55a843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7df800d1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HELSEARTIKLER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HELSEARTIKLER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16 106 245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HELMERSEN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Ringvålvegen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72849877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heimdal@helseartikler.no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www.helseartikler.no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958 040 113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