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b04661d98946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0b2fc682894a10"/>
  </p:sldMasterIdLst>
  <p:sldIdLst>
    <p:sldId xmlns:r="http://schemas.openxmlformats.org/officeDocument/2006/relationships" id="256" r:id="R100d1f4f20314acd"/>
    <p:sldId xmlns:r="http://schemas.openxmlformats.org/officeDocument/2006/relationships" id="257" r:id="Rd101313197e24c8a"/>
    <p:sldId xmlns:r="http://schemas.openxmlformats.org/officeDocument/2006/relationships" id="258" r:id="Rddd4edafc1294ff3"/>
    <p:sldId xmlns:r="http://schemas.openxmlformats.org/officeDocument/2006/relationships" id="259" r:id="Re9372384d89645a6"/>
    <p:sldId xmlns:r="http://schemas.openxmlformats.org/officeDocument/2006/relationships" id="260" r:id="R7130129b1d394208"/>
    <p:sldId xmlns:r="http://schemas.openxmlformats.org/officeDocument/2006/relationships" id="261" r:id="R5e8d1de4b3684c44"/>
    <p:sldId xmlns:r="http://schemas.openxmlformats.org/officeDocument/2006/relationships" id="262" r:id="R3c130d2480cb4b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0b2fc682894a10" /><Relationship Type="http://schemas.openxmlformats.org/officeDocument/2006/relationships/slide" Target="/ppt/slides/slide1.xml" Id="R100d1f4f20314acd" /><Relationship Type="http://schemas.openxmlformats.org/officeDocument/2006/relationships/slide" Target="/ppt/slides/slide2.xml" Id="Rd101313197e24c8a" /><Relationship Type="http://schemas.openxmlformats.org/officeDocument/2006/relationships/slide" Target="/ppt/slides/slide3.xml" Id="Rddd4edafc1294ff3" /><Relationship Type="http://schemas.openxmlformats.org/officeDocument/2006/relationships/slide" Target="/ppt/slides/slide4.xml" Id="Re9372384d89645a6" /><Relationship Type="http://schemas.openxmlformats.org/officeDocument/2006/relationships/slide" Target="/ppt/slides/slide5.xml" Id="R7130129b1d394208" /><Relationship Type="http://schemas.openxmlformats.org/officeDocument/2006/relationships/slide" Target="/ppt/slides/slide6.xml" Id="R5e8d1de4b3684c44" /><Relationship Type="http://schemas.openxmlformats.org/officeDocument/2006/relationships/slide" Target="/ppt/slides/slide7.xml" Id="R3c130d2480cb4b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ec66e9fc3c44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ce03b6834483f" /><Relationship Type="http://schemas.openxmlformats.org/officeDocument/2006/relationships/theme" Target="/ppt/slideMasters/theme/theme1.xml" Id="Rb57a18fdacac45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fce03b683448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8e53ab6fe4e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e6be95dc046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c628b869f4c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383ebbc254a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8dda731d745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40e8efbd94f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ead0f68d743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PEBRIGA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PEBRIGA AS ble etablert [år] og holder til i Kvernaland.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45 096 034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37 096 721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114 132 123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131 709 016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GAUSLAND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Hauabakkvegen 19B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4355 Kvernaland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61 82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958 024 290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