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43495605574b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1932f9988849d4"/>
  </p:sldMasterIdLst>
  <p:sldIdLst>
    <p:sldId xmlns:r="http://schemas.openxmlformats.org/officeDocument/2006/relationships" id="256" r:id="R8d44f7b574f74a15"/>
    <p:sldId xmlns:r="http://schemas.openxmlformats.org/officeDocument/2006/relationships" id="257" r:id="Re4044f62eeac44a4"/>
    <p:sldId xmlns:r="http://schemas.openxmlformats.org/officeDocument/2006/relationships" id="258" r:id="Raf546f4c07134920"/>
    <p:sldId xmlns:r="http://schemas.openxmlformats.org/officeDocument/2006/relationships" id="259" r:id="Ra9272c4fcd6c47b8"/>
    <p:sldId xmlns:r="http://schemas.openxmlformats.org/officeDocument/2006/relationships" id="260" r:id="Rec5d84b13fc64730"/>
    <p:sldId xmlns:r="http://schemas.openxmlformats.org/officeDocument/2006/relationships" id="261" r:id="R610d7043ca584af4"/>
    <p:sldId xmlns:r="http://schemas.openxmlformats.org/officeDocument/2006/relationships" id="262" r:id="Ra2f9d20f67104a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1932f9988849d4" /><Relationship Type="http://schemas.openxmlformats.org/officeDocument/2006/relationships/slide" Target="/ppt/slides/slide1.xml" Id="R8d44f7b574f74a15" /><Relationship Type="http://schemas.openxmlformats.org/officeDocument/2006/relationships/slide" Target="/ppt/slides/slide2.xml" Id="Re4044f62eeac44a4" /><Relationship Type="http://schemas.openxmlformats.org/officeDocument/2006/relationships/slide" Target="/ppt/slides/slide3.xml" Id="Raf546f4c07134920" /><Relationship Type="http://schemas.openxmlformats.org/officeDocument/2006/relationships/slide" Target="/ppt/slides/slide4.xml" Id="Ra9272c4fcd6c47b8" /><Relationship Type="http://schemas.openxmlformats.org/officeDocument/2006/relationships/slide" Target="/ppt/slides/slide5.xml" Id="Rec5d84b13fc64730" /><Relationship Type="http://schemas.openxmlformats.org/officeDocument/2006/relationships/slide" Target="/ppt/slides/slide6.xml" Id="R610d7043ca584af4" /><Relationship Type="http://schemas.openxmlformats.org/officeDocument/2006/relationships/slide" Target="/ppt/slides/slide7.xml" Id="Ra2f9d20f67104a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3ec9d7b174d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f08dd6ac648e1" /><Relationship Type="http://schemas.openxmlformats.org/officeDocument/2006/relationships/theme" Target="/ppt/slideMasters/theme/theme1.xml" Id="R14922f3a811244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6f08dd6ac648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34d17b6a04f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fbc92c4f342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1ba098e3e4c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6a1891c834f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0564b993c4d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c26e0ef5f40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29c2e044d4b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MOLDE JARNVAREFORRETNING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JARNVAREFORRETNING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 JARNVAREFORRETNING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JARNVAREFORRETNING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JARNVAREFORRETNING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JARNVAREFORRETNING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208 010 716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14 701 363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13 645 447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121 490 088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153 494 602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JARNVAREFORRETNING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JARNVAREFORRETNING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Årøsetervegen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24 92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post@m-j.no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958 012 292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JARNVAREFORRETNING AS</a:t>
            </a:r>
          </a:p>
        </p:txBody>
      </p:sp>
    </p:spTree>
  </p:cSld>
  <p:clrMapOvr>
    <a:masterClrMapping xmlns:a="http://schemas.openxmlformats.org/drawingml/2006/main"/>
  </p:clrMapOvr>
</p:sld>
</file>