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3eb877b78644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e137f89e864067"/>
  </p:sldMasterIdLst>
  <p:sldIdLst>
    <p:sldId xmlns:r="http://schemas.openxmlformats.org/officeDocument/2006/relationships" id="256" r:id="R6c234681cd164d81"/>
    <p:sldId xmlns:r="http://schemas.openxmlformats.org/officeDocument/2006/relationships" id="257" r:id="R7e1992f4fbba4821"/>
    <p:sldId xmlns:r="http://schemas.openxmlformats.org/officeDocument/2006/relationships" id="258" r:id="R2d3e87a1924c47e5"/>
    <p:sldId xmlns:r="http://schemas.openxmlformats.org/officeDocument/2006/relationships" id="259" r:id="R876ac0253c0144fe"/>
    <p:sldId xmlns:r="http://schemas.openxmlformats.org/officeDocument/2006/relationships" id="260" r:id="R59a7fc45882c4308"/>
    <p:sldId xmlns:r="http://schemas.openxmlformats.org/officeDocument/2006/relationships" id="261" r:id="R27b8996152444e83"/>
    <p:sldId xmlns:r="http://schemas.openxmlformats.org/officeDocument/2006/relationships" id="262" r:id="Rc94c7a8aacc247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e137f89e864067" /><Relationship Type="http://schemas.openxmlformats.org/officeDocument/2006/relationships/slide" Target="/ppt/slides/slide1.xml" Id="R6c234681cd164d81" /><Relationship Type="http://schemas.openxmlformats.org/officeDocument/2006/relationships/slide" Target="/ppt/slides/slide2.xml" Id="R7e1992f4fbba4821" /><Relationship Type="http://schemas.openxmlformats.org/officeDocument/2006/relationships/slide" Target="/ppt/slides/slide3.xml" Id="R2d3e87a1924c47e5" /><Relationship Type="http://schemas.openxmlformats.org/officeDocument/2006/relationships/slide" Target="/ppt/slides/slide4.xml" Id="R876ac0253c0144fe" /><Relationship Type="http://schemas.openxmlformats.org/officeDocument/2006/relationships/slide" Target="/ppt/slides/slide5.xml" Id="R59a7fc45882c4308" /><Relationship Type="http://schemas.openxmlformats.org/officeDocument/2006/relationships/slide" Target="/ppt/slides/slide6.xml" Id="R27b8996152444e83" /><Relationship Type="http://schemas.openxmlformats.org/officeDocument/2006/relationships/slide" Target="/ppt/slides/slide7.xml" Id="Rc94c7a8aacc247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d3a564c4364d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1b05232ca40f0" /><Relationship Type="http://schemas.openxmlformats.org/officeDocument/2006/relationships/theme" Target="/ppt/slideMasters/theme/theme1.xml" Id="R266d1dd9d19b40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d1b05232ca40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c957006b34c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0aaf2aa8d4c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4e383af1042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ee58714bb4e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5bfea4afb4b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bfb2ee7f640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4594c10f045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DSN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DSN EIENDOM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1 958 541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2 246 071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18 671 866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46 980 460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ANDERS DAHLBERG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TORFINN OLAV DAHLBERG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GUNTER STOKVIK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HOLMEN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KRISTIAN DAHLBERG  –  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 PAULINE DAHLBERG  –  6,6 %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06 85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firmapost@dsn-as.no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957 959 040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DSN EIENDOM AS</a:t>
            </a:r>
          </a:p>
        </p:txBody>
      </p:sp>
    </p:spTree>
  </p:cSld>
  <p:clrMapOvr>
    <a:masterClrMapping xmlns:a="http://schemas.openxmlformats.org/drawingml/2006/main"/>
  </p:clrMapOvr>
</p:sld>
</file>