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3893f15e70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bdede3eb94c5b"/>
  </p:sldMasterIdLst>
  <p:sldIdLst>
    <p:sldId xmlns:r="http://schemas.openxmlformats.org/officeDocument/2006/relationships" id="256" r:id="R0129a46b63bb459f"/>
    <p:sldId xmlns:r="http://schemas.openxmlformats.org/officeDocument/2006/relationships" id="257" r:id="R561b7ca184ad4453"/>
    <p:sldId xmlns:r="http://schemas.openxmlformats.org/officeDocument/2006/relationships" id="258" r:id="Re98a98933e3d4a99"/>
    <p:sldId xmlns:r="http://schemas.openxmlformats.org/officeDocument/2006/relationships" id="259" r:id="Rf37d0f21cff342c5"/>
    <p:sldId xmlns:r="http://schemas.openxmlformats.org/officeDocument/2006/relationships" id="260" r:id="R1889e467f4ae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bdede3eb94c5b" /><Relationship Type="http://schemas.openxmlformats.org/officeDocument/2006/relationships/slide" Target="/ppt/slides/slide1.xml" Id="R0129a46b63bb459f" /><Relationship Type="http://schemas.openxmlformats.org/officeDocument/2006/relationships/slide" Target="/ppt/slides/slide2.xml" Id="R561b7ca184ad4453" /><Relationship Type="http://schemas.openxmlformats.org/officeDocument/2006/relationships/slide" Target="/ppt/slides/slide3.xml" Id="Re98a98933e3d4a99" /><Relationship Type="http://schemas.openxmlformats.org/officeDocument/2006/relationships/slide" Target="/ppt/slides/slide4.xml" Id="Rf37d0f21cff342c5" /><Relationship Type="http://schemas.openxmlformats.org/officeDocument/2006/relationships/slide" Target="/ppt/slides/slide5.xml" Id="R1889e467f4ae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f3dadc67a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5b356782d409c" /><Relationship Type="http://schemas.openxmlformats.org/officeDocument/2006/relationships/theme" Target="/ppt/slideMasters/theme/theme1.xml" Id="Ra89883a04294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5b356782d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f14950087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99c742e5e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c47f4890c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083b80430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2e8bb6bb5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957 902 154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TINTO AS</a:t>
            </a:r>
          </a:p>
        </p:txBody>
      </p:sp>
    </p:spTree>
  </p:cSld>
  <p:clrMapOvr>
    <a:masterClrMapping xmlns:a="http://schemas.openxmlformats.org/drawingml/2006/main"/>
  </p:clrMapOvr>
</p:sld>
</file>