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d957cb6e744a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b6fe221bc74aa3"/>
  </p:sldMasterIdLst>
  <p:sldIdLst>
    <p:sldId xmlns:r="http://schemas.openxmlformats.org/officeDocument/2006/relationships" id="256" r:id="R9607da71f9834367"/>
    <p:sldId xmlns:r="http://schemas.openxmlformats.org/officeDocument/2006/relationships" id="257" r:id="R8be2d7dc5d064add"/>
    <p:sldId xmlns:r="http://schemas.openxmlformats.org/officeDocument/2006/relationships" id="258" r:id="R7468869a06af4541"/>
    <p:sldId xmlns:r="http://schemas.openxmlformats.org/officeDocument/2006/relationships" id="259" r:id="R8ff383d9752747b6"/>
    <p:sldId xmlns:r="http://schemas.openxmlformats.org/officeDocument/2006/relationships" id="260" r:id="R8ebe3c2ef6b24c3c"/>
    <p:sldId xmlns:r="http://schemas.openxmlformats.org/officeDocument/2006/relationships" id="261" r:id="R193da2a2b7c54a3f"/>
    <p:sldId xmlns:r="http://schemas.openxmlformats.org/officeDocument/2006/relationships" id="262" r:id="R34ed8b4f30f047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6fe221bc74aa3" /><Relationship Type="http://schemas.openxmlformats.org/officeDocument/2006/relationships/slide" Target="/ppt/slides/slide1.xml" Id="R9607da71f9834367" /><Relationship Type="http://schemas.openxmlformats.org/officeDocument/2006/relationships/slide" Target="/ppt/slides/slide2.xml" Id="R8be2d7dc5d064add" /><Relationship Type="http://schemas.openxmlformats.org/officeDocument/2006/relationships/slide" Target="/ppt/slides/slide3.xml" Id="R7468869a06af4541" /><Relationship Type="http://schemas.openxmlformats.org/officeDocument/2006/relationships/slide" Target="/ppt/slides/slide4.xml" Id="R8ff383d9752747b6" /><Relationship Type="http://schemas.openxmlformats.org/officeDocument/2006/relationships/slide" Target="/ppt/slides/slide5.xml" Id="R8ebe3c2ef6b24c3c" /><Relationship Type="http://schemas.openxmlformats.org/officeDocument/2006/relationships/slide" Target="/ppt/slides/slide6.xml" Id="R193da2a2b7c54a3f" /><Relationship Type="http://schemas.openxmlformats.org/officeDocument/2006/relationships/slide" Target="/ppt/slides/slide7.xml" Id="R34ed8b4f30f047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411764b7540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5f8babe6a419c" /><Relationship Type="http://schemas.openxmlformats.org/officeDocument/2006/relationships/theme" Target="/ppt/slideMasters/theme/theme1.xml" Id="R4759b7e69d9242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05f8babe6a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aeec4ea5f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a77b8349748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b2be6cfc248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8cfaa8580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e111c418240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fd4d954cc4f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e9bdde91f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GASS-SERVICE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GASS-SERVICE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45 397 084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1 836 441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830 854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8 020 246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24 984 427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PEGASUS INVEST 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Fjøsangerveien 207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83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firmapost@gasservice.no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gasservice.no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957 779 719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GASS-SERVICE AS</a:t>
            </a:r>
          </a:p>
        </p:txBody>
      </p:sp>
    </p:spTree>
  </p:cSld>
  <p:clrMapOvr>
    <a:masterClrMapping xmlns:a="http://schemas.openxmlformats.org/drawingml/2006/main"/>
  </p:clrMapOvr>
</p:sld>
</file>