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00b7fb04f841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b5f4cff54b43fa"/>
  </p:sldMasterIdLst>
  <p:sldIdLst>
    <p:sldId xmlns:r="http://schemas.openxmlformats.org/officeDocument/2006/relationships" id="256" r:id="R7833bacdb1894a51"/>
    <p:sldId xmlns:r="http://schemas.openxmlformats.org/officeDocument/2006/relationships" id="257" r:id="R3bf1b03dad22442d"/>
    <p:sldId xmlns:r="http://schemas.openxmlformats.org/officeDocument/2006/relationships" id="258" r:id="Re684e4a028ea40cf"/>
    <p:sldId xmlns:r="http://schemas.openxmlformats.org/officeDocument/2006/relationships" id="259" r:id="Rc8e008649fc147ff"/>
    <p:sldId xmlns:r="http://schemas.openxmlformats.org/officeDocument/2006/relationships" id="260" r:id="R128c54247ff94e13"/>
    <p:sldId xmlns:r="http://schemas.openxmlformats.org/officeDocument/2006/relationships" id="261" r:id="Re335f1e7aa744181"/>
    <p:sldId xmlns:r="http://schemas.openxmlformats.org/officeDocument/2006/relationships" id="262" r:id="R1239197a11d846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b5f4cff54b43fa" /><Relationship Type="http://schemas.openxmlformats.org/officeDocument/2006/relationships/slide" Target="/ppt/slides/slide1.xml" Id="R7833bacdb1894a51" /><Relationship Type="http://schemas.openxmlformats.org/officeDocument/2006/relationships/slide" Target="/ppt/slides/slide2.xml" Id="R3bf1b03dad22442d" /><Relationship Type="http://schemas.openxmlformats.org/officeDocument/2006/relationships/slide" Target="/ppt/slides/slide3.xml" Id="Re684e4a028ea40cf" /><Relationship Type="http://schemas.openxmlformats.org/officeDocument/2006/relationships/slide" Target="/ppt/slides/slide4.xml" Id="Rc8e008649fc147ff" /><Relationship Type="http://schemas.openxmlformats.org/officeDocument/2006/relationships/slide" Target="/ppt/slides/slide5.xml" Id="R128c54247ff94e13" /><Relationship Type="http://schemas.openxmlformats.org/officeDocument/2006/relationships/slide" Target="/ppt/slides/slide6.xml" Id="Re335f1e7aa744181" /><Relationship Type="http://schemas.openxmlformats.org/officeDocument/2006/relationships/slide" Target="/ppt/slides/slide7.xml" Id="R1239197a11d846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a262016e1b40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5018a17e0b48a3" /><Relationship Type="http://schemas.openxmlformats.org/officeDocument/2006/relationships/theme" Target="/ppt/slideMasters/theme/theme1.xml" Id="R58645a2b9e7d47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5018a17e0b48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1f152ede604f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af0fb210e54a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de816914f848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d4fadf87ab43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4225f0952f4d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8bb832a70a49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7fe2c8b9bb4c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ØIJORD &amp; AANES ENTREPRENØRFORRETNING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ØIJORD &amp; AANES ENTREPRENØRFORRETNING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ØIJORD &amp; AANES ENTREPRENØRFORRETNING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ØIJORD &amp; AANES ENTREPRENØRFORRETNING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ØIJORD &amp; AANES ENTREPRENØRFORRETNING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ØIJORD &amp; AANES ENTREPRENØRFORRETNING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128 576 419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7 478 619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5 848 149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34 726 932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115 925 096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ØIJORD &amp; AANES ENTREPRENØRFORRETNING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ØIJORD &amp; AANES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ØIJORD &amp; AANES ENTREPRENØRFORRETNING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Håndverksgata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8610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12 07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hovedkontor@oaae.no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957 749 933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ØIJORD &amp; AANES ENTREPRENØRFORRETNING AS</a:t>
            </a:r>
          </a:p>
        </p:txBody>
      </p:sp>
    </p:spTree>
  </p:cSld>
  <p:clrMapOvr>
    <a:masterClrMapping xmlns:a="http://schemas.openxmlformats.org/drawingml/2006/main"/>
  </p:clrMapOvr>
</p:sld>
</file>