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8f2e20ad3d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76326795c4130"/>
  </p:sldMasterIdLst>
  <p:sldIdLst>
    <p:sldId xmlns:r="http://schemas.openxmlformats.org/officeDocument/2006/relationships" id="256" r:id="R34e0bb377e3a45b3"/>
    <p:sldId xmlns:r="http://schemas.openxmlformats.org/officeDocument/2006/relationships" id="257" r:id="Rb2ae15bbf93a4e18"/>
    <p:sldId xmlns:r="http://schemas.openxmlformats.org/officeDocument/2006/relationships" id="258" r:id="R92f6f591b6d84014"/>
    <p:sldId xmlns:r="http://schemas.openxmlformats.org/officeDocument/2006/relationships" id="259" r:id="R1dc1d317d2814339"/>
    <p:sldId xmlns:r="http://schemas.openxmlformats.org/officeDocument/2006/relationships" id="260" r:id="R232bfe1095c2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76326795c4130" /><Relationship Type="http://schemas.openxmlformats.org/officeDocument/2006/relationships/slide" Target="/ppt/slides/slide1.xml" Id="R34e0bb377e3a45b3" /><Relationship Type="http://schemas.openxmlformats.org/officeDocument/2006/relationships/slide" Target="/ppt/slides/slide2.xml" Id="Rb2ae15bbf93a4e18" /><Relationship Type="http://schemas.openxmlformats.org/officeDocument/2006/relationships/slide" Target="/ppt/slides/slide3.xml" Id="R92f6f591b6d84014" /><Relationship Type="http://schemas.openxmlformats.org/officeDocument/2006/relationships/slide" Target="/ppt/slides/slide4.xml" Id="R1dc1d317d2814339" /><Relationship Type="http://schemas.openxmlformats.org/officeDocument/2006/relationships/slide" Target="/ppt/slides/slide5.xml" Id="R232bfe1095c2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a897aba73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4d9d46dd54b73" /><Relationship Type="http://schemas.openxmlformats.org/officeDocument/2006/relationships/theme" Target="/ppt/slideMasters/theme/theme1.xml" Id="R059795a9baf142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4d9d46dd5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2ecbfbe3f4b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70e3715334e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215cf2ed2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e978b83204f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7f3838529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EGERSUND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957 748 783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REGNSKAP AS</a:t>
            </a:r>
          </a:p>
        </p:txBody>
      </p:sp>
    </p:spTree>
  </p:cSld>
  <p:clrMapOvr>
    <a:masterClrMapping xmlns:a="http://schemas.openxmlformats.org/drawingml/2006/main"/>
  </p:clrMapOvr>
</p:sld>
</file>