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237d7d935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40ae4c62a422a"/>
  </p:sldMasterIdLst>
  <p:sldIdLst>
    <p:sldId xmlns:r="http://schemas.openxmlformats.org/officeDocument/2006/relationships" id="256" r:id="Ref111768f2ec4b53"/>
    <p:sldId xmlns:r="http://schemas.openxmlformats.org/officeDocument/2006/relationships" id="257" r:id="Reff1bffc125c48b7"/>
    <p:sldId xmlns:r="http://schemas.openxmlformats.org/officeDocument/2006/relationships" id="258" r:id="R8804bed9c06c4796"/>
    <p:sldId xmlns:r="http://schemas.openxmlformats.org/officeDocument/2006/relationships" id="259" r:id="R92d4891a23734ae5"/>
    <p:sldId xmlns:r="http://schemas.openxmlformats.org/officeDocument/2006/relationships" id="260" r:id="Rfb2c2ad8fff9455c"/>
    <p:sldId xmlns:r="http://schemas.openxmlformats.org/officeDocument/2006/relationships" id="261" r:id="R5c387d6e1e464b73"/>
    <p:sldId xmlns:r="http://schemas.openxmlformats.org/officeDocument/2006/relationships" id="262" r:id="Rbd41b87f8780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40ae4c62a422a" /><Relationship Type="http://schemas.openxmlformats.org/officeDocument/2006/relationships/slide" Target="/ppt/slides/slide1.xml" Id="Ref111768f2ec4b53" /><Relationship Type="http://schemas.openxmlformats.org/officeDocument/2006/relationships/slide" Target="/ppt/slides/slide2.xml" Id="Reff1bffc125c48b7" /><Relationship Type="http://schemas.openxmlformats.org/officeDocument/2006/relationships/slide" Target="/ppt/slides/slide3.xml" Id="R8804bed9c06c4796" /><Relationship Type="http://schemas.openxmlformats.org/officeDocument/2006/relationships/slide" Target="/ppt/slides/slide4.xml" Id="R92d4891a23734ae5" /><Relationship Type="http://schemas.openxmlformats.org/officeDocument/2006/relationships/slide" Target="/ppt/slides/slide5.xml" Id="Rfb2c2ad8fff9455c" /><Relationship Type="http://schemas.openxmlformats.org/officeDocument/2006/relationships/slide" Target="/ppt/slides/slide6.xml" Id="R5c387d6e1e464b73" /><Relationship Type="http://schemas.openxmlformats.org/officeDocument/2006/relationships/slide" Target="/ppt/slides/slide7.xml" Id="Rbd41b87f8780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a0415fe5e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ce0e51d2f4b34" /><Relationship Type="http://schemas.openxmlformats.org/officeDocument/2006/relationships/theme" Target="/ppt/slideMasters/theme/theme1.xml" Id="R59cbf7464d99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bce0e51d2f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ecdc2adfa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43b44d1e8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d89f5f6ef4e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e55f02d2f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93998d0e8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7dd9b9b484e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6b23d9b484d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SMØRGRAV SAG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SMØRGRAV SAG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22 828 127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13 859 462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15 045 370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SCOTT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Voldstadveien 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post@smorgravsag.no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957 737 579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SMØRGRAV SAG AS</a:t>
            </a:r>
          </a:p>
        </p:txBody>
      </p:sp>
    </p:spTree>
  </p:cSld>
  <p:clrMapOvr>
    <a:masterClrMapping xmlns:a="http://schemas.openxmlformats.org/drawingml/2006/main"/>
  </p:clrMapOvr>
</p:sld>
</file>