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b7e1bc4d164c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eaa471fdf114c75"/>
  </p:sldMasterIdLst>
  <p:sldIdLst>
    <p:sldId xmlns:r="http://schemas.openxmlformats.org/officeDocument/2006/relationships" id="256" r:id="R56ac0da624e34fd6"/>
    <p:sldId xmlns:r="http://schemas.openxmlformats.org/officeDocument/2006/relationships" id="257" r:id="Re0161690fbb14547"/>
    <p:sldId xmlns:r="http://schemas.openxmlformats.org/officeDocument/2006/relationships" id="258" r:id="Rafa95ee18af94535"/>
    <p:sldId xmlns:r="http://schemas.openxmlformats.org/officeDocument/2006/relationships" id="259" r:id="Rc5a8a3ddfd6246b0"/>
    <p:sldId xmlns:r="http://schemas.openxmlformats.org/officeDocument/2006/relationships" id="260" r:id="R502f3bdff4e94a8d"/>
    <p:sldId xmlns:r="http://schemas.openxmlformats.org/officeDocument/2006/relationships" id="261" r:id="R055b9c4e4e5a46c8"/>
    <p:sldId xmlns:r="http://schemas.openxmlformats.org/officeDocument/2006/relationships" id="262" r:id="R9c11bc37bc7f47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aa471fdf114c75" /><Relationship Type="http://schemas.openxmlformats.org/officeDocument/2006/relationships/slide" Target="/ppt/slides/slide1.xml" Id="R56ac0da624e34fd6" /><Relationship Type="http://schemas.openxmlformats.org/officeDocument/2006/relationships/slide" Target="/ppt/slides/slide2.xml" Id="Re0161690fbb14547" /><Relationship Type="http://schemas.openxmlformats.org/officeDocument/2006/relationships/slide" Target="/ppt/slides/slide3.xml" Id="Rafa95ee18af94535" /><Relationship Type="http://schemas.openxmlformats.org/officeDocument/2006/relationships/slide" Target="/ppt/slides/slide4.xml" Id="Rc5a8a3ddfd6246b0" /><Relationship Type="http://schemas.openxmlformats.org/officeDocument/2006/relationships/slide" Target="/ppt/slides/slide5.xml" Id="R502f3bdff4e94a8d" /><Relationship Type="http://schemas.openxmlformats.org/officeDocument/2006/relationships/slide" Target="/ppt/slides/slide6.xml" Id="R055b9c4e4e5a46c8" /><Relationship Type="http://schemas.openxmlformats.org/officeDocument/2006/relationships/slide" Target="/ppt/slides/slide7.xml" Id="R9c11bc37bc7f47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4cca59682d4f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22b83e4644951" /><Relationship Type="http://schemas.openxmlformats.org/officeDocument/2006/relationships/theme" Target="/ppt/slideMasters/theme/theme1.xml" Id="R4e70cbc5991b45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722b83e46449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1194731cd74f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3d9b34a7f4f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74e88c4a944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f64c9c0a24b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5877bb86f47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370d5aab6c46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7125e95ed49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NYVOLD INSTALLASJON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NYVOLD INSTALLASJON AS ble etablert [år] og holder til i Oppdal.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81 093 285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3 126 695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2 864 424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21 611 265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37 905 253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VINTERVOLL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KALSETH-IVERSEN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LUDVIG ANSELM YTTERGREN  –  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Industrivegen 228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7340 Oppdal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40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post@nyinst.no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957 724 787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NYVOLD INSTALLASJON AS</a:t>
            </a:r>
          </a:p>
        </p:txBody>
      </p:sp>
    </p:spTree>
  </p:cSld>
  <p:clrMapOvr>
    <a:masterClrMapping xmlns:a="http://schemas.openxmlformats.org/drawingml/2006/main"/>
  </p:clrMapOvr>
</p:sld>
</file>