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f6ba18ed1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53f35073f4beb"/>
  </p:sldMasterIdLst>
  <p:sldIdLst>
    <p:sldId xmlns:r="http://schemas.openxmlformats.org/officeDocument/2006/relationships" id="256" r:id="R23fddeabdaca43cc"/>
    <p:sldId xmlns:r="http://schemas.openxmlformats.org/officeDocument/2006/relationships" id="257" r:id="Rb909b9dc909c424c"/>
    <p:sldId xmlns:r="http://schemas.openxmlformats.org/officeDocument/2006/relationships" id="258" r:id="R45f22f2fddbf437a"/>
    <p:sldId xmlns:r="http://schemas.openxmlformats.org/officeDocument/2006/relationships" id="259" r:id="R1d0581186a8344ad"/>
    <p:sldId xmlns:r="http://schemas.openxmlformats.org/officeDocument/2006/relationships" id="260" r:id="R6dac046149974a31"/>
    <p:sldId xmlns:r="http://schemas.openxmlformats.org/officeDocument/2006/relationships" id="261" r:id="R5a4388a283de4d0b"/>
    <p:sldId xmlns:r="http://schemas.openxmlformats.org/officeDocument/2006/relationships" id="262" r:id="R6ad4b757059e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53f35073f4beb" /><Relationship Type="http://schemas.openxmlformats.org/officeDocument/2006/relationships/slide" Target="/ppt/slides/slide1.xml" Id="R23fddeabdaca43cc" /><Relationship Type="http://schemas.openxmlformats.org/officeDocument/2006/relationships/slide" Target="/ppt/slides/slide2.xml" Id="Rb909b9dc909c424c" /><Relationship Type="http://schemas.openxmlformats.org/officeDocument/2006/relationships/slide" Target="/ppt/slides/slide3.xml" Id="R45f22f2fddbf437a" /><Relationship Type="http://schemas.openxmlformats.org/officeDocument/2006/relationships/slide" Target="/ppt/slides/slide4.xml" Id="R1d0581186a8344ad" /><Relationship Type="http://schemas.openxmlformats.org/officeDocument/2006/relationships/slide" Target="/ppt/slides/slide5.xml" Id="R6dac046149974a31" /><Relationship Type="http://schemas.openxmlformats.org/officeDocument/2006/relationships/slide" Target="/ppt/slides/slide6.xml" Id="R5a4388a283de4d0b" /><Relationship Type="http://schemas.openxmlformats.org/officeDocument/2006/relationships/slide" Target="/ppt/slides/slide7.xml" Id="R6ad4b757059e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089ac8f14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ad9a1db444ae0" /><Relationship Type="http://schemas.openxmlformats.org/officeDocument/2006/relationships/theme" Target="/ppt/slideMasters/theme/theme1.xml" Id="R99adf83c8958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ad9a1db444a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dbaf0b794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fc0ef62c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2c46f9ff3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4aeebcfca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33a6a5370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069989e0746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0c0253bd4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NORGE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413 312 989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5 649 961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701 169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21 876 227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302 874 276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ELKEDJAN LOGISTIC AKTIEINVEST  –  74,8 %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ELON NORGE AS  –  25,2 %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Værstetorvet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35 41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post@elongroup.no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957 566 596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ELON NORGE AS</a:t>
            </a:r>
          </a:p>
        </p:txBody>
      </p:sp>
    </p:spTree>
  </p:cSld>
  <p:clrMapOvr>
    <a:masterClrMapping xmlns:a="http://schemas.openxmlformats.org/drawingml/2006/main"/>
  </p:clrMapOvr>
</p:sld>
</file>