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6235967cd643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56e85250b84356"/>
  </p:sldMasterIdLst>
  <p:sldIdLst>
    <p:sldId xmlns:r="http://schemas.openxmlformats.org/officeDocument/2006/relationships" id="256" r:id="R1d7d00a543654cc1"/>
    <p:sldId xmlns:r="http://schemas.openxmlformats.org/officeDocument/2006/relationships" id="257" r:id="R2e9b6f6f1bf746c3"/>
    <p:sldId xmlns:r="http://schemas.openxmlformats.org/officeDocument/2006/relationships" id="258" r:id="R21310ff5ec5341dc"/>
    <p:sldId xmlns:r="http://schemas.openxmlformats.org/officeDocument/2006/relationships" id="259" r:id="R4685d4a8d1e447d1"/>
    <p:sldId xmlns:r="http://schemas.openxmlformats.org/officeDocument/2006/relationships" id="260" r:id="R286f7afabfad4168"/>
    <p:sldId xmlns:r="http://schemas.openxmlformats.org/officeDocument/2006/relationships" id="261" r:id="Ra46972a746cb4afb"/>
    <p:sldId xmlns:r="http://schemas.openxmlformats.org/officeDocument/2006/relationships" id="262" r:id="R85fb6800fe40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6e85250b84356" /><Relationship Type="http://schemas.openxmlformats.org/officeDocument/2006/relationships/slide" Target="/ppt/slides/slide1.xml" Id="R1d7d00a543654cc1" /><Relationship Type="http://schemas.openxmlformats.org/officeDocument/2006/relationships/slide" Target="/ppt/slides/slide2.xml" Id="R2e9b6f6f1bf746c3" /><Relationship Type="http://schemas.openxmlformats.org/officeDocument/2006/relationships/slide" Target="/ppt/slides/slide3.xml" Id="R21310ff5ec5341dc" /><Relationship Type="http://schemas.openxmlformats.org/officeDocument/2006/relationships/slide" Target="/ppt/slides/slide4.xml" Id="R4685d4a8d1e447d1" /><Relationship Type="http://schemas.openxmlformats.org/officeDocument/2006/relationships/slide" Target="/ppt/slides/slide5.xml" Id="R286f7afabfad4168" /><Relationship Type="http://schemas.openxmlformats.org/officeDocument/2006/relationships/slide" Target="/ppt/slides/slide6.xml" Id="Ra46972a746cb4afb" /><Relationship Type="http://schemas.openxmlformats.org/officeDocument/2006/relationships/slide" Target="/ppt/slides/slide7.xml" Id="R85fb6800fe40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63fab572a4a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5289d1c334854" /><Relationship Type="http://schemas.openxmlformats.org/officeDocument/2006/relationships/theme" Target="/ppt/slideMasters/theme/theme1.xml" Id="R2a86094d21904e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e5289d1c3348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acfa4881945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4636ae0f34b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f6342dba4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d669c086c43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d7f3b848a4d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8dab50bba48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f9321057649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NERSKOGEN SKISENTER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SKISENTER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NERSKOGEN SKISENTER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SKISENTER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SKISENTER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SKISENTER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778 626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984 070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1 692 779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SKISENTER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ARON FRØSETH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FJELLSTAD GJERVAN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GUNSTEIN FRØSETH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JERPSTAD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KRISTIANSEN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KRISTIANSEN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SKISENTER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Aron Frøseth, Jåraveien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7392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garon87@hotmail.com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www.nerskogenskisenter.no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957 551 572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NERSKOGEN SKISENTER AS</a:t>
            </a:r>
          </a:p>
        </p:txBody>
      </p:sp>
    </p:spTree>
  </p:cSld>
  <p:clrMapOvr>
    <a:masterClrMapping xmlns:a="http://schemas.openxmlformats.org/drawingml/2006/main"/>
  </p:clrMapOvr>
</p:sld>
</file>