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a2a0155ad047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a52a057e684bda"/>
  </p:sldMasterIdLst>
  <p:sldIdLst>
    <p:sldId xmlns:r="http://schemas.openxmlformats.org/officeDocument/2006/relationships" id="256" r:id="Rf33a2bbc234d428b"/>
    <p:sldId xmlns:r="http://schemas.openxmlformats.org/officeDocument/2006/relationships" id="257" r:id="Ra631bd57cbc140cc"/>
    <p:sldId xmlns:r="http://schemas.openxmlformats.org/officeDocument/2006/relationships" id="258" r:id="R97ac685a01364a85"/>
    <p:sldId xmlns:r="http://schemas.openxmlformats.org/officeDocument/2006/relationships" id="259" r:id="R84160368dbec4abc"/>
    <p:sldId xmlns:r="http://schemas.openxmlformats.org/officeDocument/2006/relationships" id="260" r:id="Rcce3746f896d4116"/>
    <p:sldId xmlns:r="http://schemas.openxmlformats.org/officeDocument/2006/relationships" id="261" r:id="R52e5138a2c1e4e95"/>
    <p:sldId xmlns:r="http://schemas.openxmlformats.org/officeDocument/2006/relationships" id="262" r:id="R9f6e34a473b647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52a057e684bda" /><Relationship Type="http://schemas.openxmlformats.org/officeDocument/2006/relationships/slide" Target="/ppt/slides/slide1.xml" Id="Rf33a2bbc234d428b" /><Relationship Type="http://schemas.openxmlformats.org/officeDocument/2006/relationships/slide" Target="/ppt/slides/slide2.xml" Id="Ra631bd57cbc140cc" /><Relationship Type="http://schemas.openxmlformats.org/officeDocument/2006/relationships/slide" Target="/ppt/slides/slide3.xml" Id="R97ac685a01364a85" /><Relationship Type="http://schemas.openxmlformats.org/officeDocument/2006/relationships/slide" Target="/ppt/slides/slide4.xml" Id="R84160368dbec4abc" /><Relationship Type="http://schemas.openxmlformats.org/officeDocument/2006/relationships/slide" Target="/ppt/slides/slide5.xml" Id="Rcce3746f896d4116" /><Relationship Type="http://schemas.openxmlformats.org/officeDocument/2006/relationships/slide" Target="/ppt/slides/slide6.xml" Id="R52e5138a2c1e4e95" /><Relationship Type="http://schemas.openxmlformats.org/officeDocument/2006/relationships/slide" Target="/ppt/slides/slide7.xml" Id="R9f6e34a473b647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79de1901440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460f20c094068" /><Relationship Type="http://schemas.openxmlformats.org/officeDocument/2006/relationships/theme" Target="/ppt/slideMasters/theme/theme1.xml" Id="R3598d863b1fe45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3460f20c0940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5bbf792094d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79473422e4b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a9f59820c42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e65d9d7ca48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0e174a8b846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fc107b57a48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042e93ff54d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BAUGE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BAUGE AUTO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187 153 744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2 898 471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9 782 567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48 796 096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firmapost@baugeauto.no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www.baugeauto.no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957 451 713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