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dc02ac1b6b48a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05a9805147422b"/>
  </p:sldMasterIdLst>
  <p:sldIdLst>
    <p:sldId xmlns:r="http://schemas.openxmlformats.org/officeDocument/2006/relationships" id="256" r:id="R5e66a74459c2484b"/>
    <p:sldId xmlns:r="http://schemas.openxmlformats.org/officeDocument/2006/relationships" id="257" r:id="Rd92a9368d6cd4363"/>
    <p:sldId xmlns:r="http://schemas.openxmlformats.org/officeDocument/2006/relationships" id="258" r:id="R6eddaa6898204d37"/>
    <p:sldId xmlns:r="http://schemas.openxmlformats.org/officeDocument/2006/relationships" id="259" r:id="R139d5fbd20104468"/>
    <p:sldId xmlns:r="http://schemas.openxmlformats.org/officeDocument/2006/relationships" id="260" r:id="R554e67d64c8d48c9"/>
    <p:sldId xmlns:r="http://schemas.openxmlformats.org/officeDocument/2006/relationships" id="261" r:id="Ra01c19e2a8024c92"/>
    <p:sldId xmlns:r="http://schemas.openxmlformats.org/officeDocument/2006/relationships" id="262" r:id="R7ba66f0731a94e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05a9805147422b" /><Relationship Type="http://schemas.openxmlformats.org/officeDocument/2006/relationships/slide" Target="/ppt/slides/slide1.xml" Id="R5e66a74459c2484b" /><Relationship Type="http://schemas.openxmlformats.org/officeDocument/2006/relationships/slide" Target="/ppt/slides/slide2.xml" Id="Rd92a9368d6cd4363" /><Relationship Type="http://schemas.openxmlformats.org/officeDocument/2006/relationships/slide" Target="/ppt/slides/slide3.xml" Id="R6eddaa6898204d37" /><Relationship Type="http://schemas.openxmlformats.org/officeDocument/2006/relationships/slide" Target="/ppt/slides/slide4.xml" Id="R139d5fbd20104468" /><Relationship Type="http://schemas.openxmlformats.org/officeDocument/2006/relationships/slide" Target="/ppt/slides/slide5.xml" Id="R554e67d64c8d48c9" /><Relationship Type="http://schemas.openxmlformats.org/officeDocument/2006/relationships/slide" Target="/ppt/slides/slide6.xml" Id="Ra01c19e2a8024c92" /><Relationship Type="http://schemas.openxmlformats.org/officeDocument/2006/relationships/slide" Target="/ppt/slides/slide7.xml" Id="R7ba66f0731a94e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0b7ce566842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66fb24e094753" /><Relationship Type="http://schemas.openxmlformats.org/officeDocument/2006/relationships/theme" Target="/ppt/slideMasters/theme/theme1.xml" Id="Re65a58fb9587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66fb24e0947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083b856854f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68094b47a49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2db8dd3bca49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59f17efcc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8e73671ac4f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aba71e22a4c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297a8483b49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RÅDGIVER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RÅDGIVER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3 703 463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18 483 602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18 683 602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WILLUMSEN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Møllenberg gate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73502090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957 425 569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RÅDGIVER AS</a:t>
            </a:r>
          </a:p>
        </p:txBody>
      </p:sp>
    </p:spTree>
  </p:cSld>
  <p:clrMapOvr>
    <a:masterClrMapping xmlns:a="http://schemas.openxmlformats.org/drawingml/2006/main"/>
  </p:clrMapOvr>
</p:sld>
</file>