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3e8befcb2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4f685e0dd2421d"/>
  </p:sldMasterIdLst>
  <p:sldIdLst>
    <p:sldId xmlns:r="http://schemas.openxmlformats.org/officeDocument/2006/relationships" id="256" r:id="R977757785e46471d"/>
    <p:sldId xmlns:r="http://schemas.openxmlformats.org/officeDocument/2006/relationships" id="257" r:id="Rd1d4d8585eed45a0"/>
    <p:sldId xmlns:r="http://schemas.openxmlformats.org/officeDocument/2006/relationships" id="258" r:id="Rb660107e725e4cf5"/>
    <p:sldId xmlns:r="http://schemas.openxmlformats.org/officeDocument/2006/relationships" id="259" r:id="Ra64564d911f04329"/>
    <p:sldId xmlns:r="http://schemas.openxmlformats.org/officeDocument/2006/relationships" id="260" r:id="R0dd324cb5b0b4e33"/>
    <p:sldId xmlns:r="http://schemas.openxmlformats.org/officeDocument/2006/relationships" id="261" r:id="R7ea4b32d5bf64683"/>
    <p:sldId xmlns:r="http://schemas.openxmlformats.org/officeDocument/2006/relationships" id="262" r:id="R45bc07df1f36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f685e0dd2421d" /><Relationship Type="http://schemas.openxmlformats.org/officeDocument/2006/relationships/slide" Target="/ppt/slides/slide1.xml" Id="R977757785e46471d" /><Relationship Type="http://schemas.openxmlformats.org/officeDocument/2006/relationships/slide" Target="/ppt/slides/slide2.xml" Id="Rd1d4d8585eed45a0" /><Relationship Type="http://schemas.openxmlformats.org/officeDocument/2006/relationships/slide" Target="/ppt/slides/slide3.xml" Id="Rb660107e725e4cf5" /><Relationship Type="http://schemas.openxmlformats.org/officeDocument/2006/relationships/slide" Target="/ppt/slides/slide4.xml" Id="Ra64564d911f04329" /><Relationship Type="http://schemas.openxmlformats.org/officeDocument/2006/relationships/slide" Target="/ppt/slides/slide5.xml" Id="R0dd324cb5b0b4e33" /><Relationship Type="http://schemas.openxmlformats.org/officeDocument/2006/relationships/slide" Target="/ppt/slides/slide6.xml" Id="R7ea4b32d5bf64683" /><Relationship Type="http://schemas.openxmlformats.org/officeDocument/2006/relationships/slide" Target="/ppt/slides/slide7.xml" Id="R45bc07df1f36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85175f19d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02bb276d4d2d" /><Relationship Type="http://schemas.openxmlformats.org/officeDocument/2006/relationships/theme" Target="/ppt/slideMasters/theme/theme1.xml" Id="R0c5106b8f99f48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6102bb276d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235b36f84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6f6e171948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3b7c3782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88cf35a19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4928df3b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69dd5e0824a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cdd093125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BIMA EIENDOM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2 204 426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30 100 506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ASBJØRN FRØYSA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Buholmgata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72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957 423 604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BIMA EIENDOM AS</a:t>
            </a:r>
          </a:p>
        </p:txBody>
      </p:sp>
    </p:spTree>
  </p:cSld>
  <p:clrMapOvr>
    <a:masterClrMapping xmlns:a="http://schemas.openxmlformats.org/drawingml/2006/main"/>
  </p:clrMapOvr>
</p:sld>
</file>