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c4af6b6d3145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bda16c7cd949b4"/>
  </p:sldMasterIdLst>
  <p:sldIdLst>
    <p:sldId xmlns:r="http://schemas.openxmlformats.org/officeDocument/2006/relationships" id="256" r:id="R3c5c9503596f40be"/>
    <p:sldId xmlns:r="http://schemas.openxmlformats.org/officeDocument/2006/relationships" id="257" r:id="R1bbc5ba282ca4058"/>
    <p:sldId xmlns:r="http://schemas.openxmlformats.org/officeDocument/2006/relationships" id="258" r:id="R457aba858888492a"/>
    <p:sldId xmlns:r="http://schemas.openxmlformats.org/officeDocument/2006/relationships" id="259" r:id="R6bf478a2b1fc4c88"/>
    <p:sldId xmlns:r="http://schemas.openxmlformats.org/officeDocument/2006/relationships" id="260" r:id="Rb1e52f75c4c643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da16c7cd949b4" /><Relationship Type="http://schemas.openxmlformats.org/officeDocument/2006/relationships/slide" Target="/ppt/slides/slide1.xml" Id="R3c5c9503596f40be" /><Relationship Type="http://schemas.openxmlformats.org/officeDocument/2006/relationships/slide" Target="/ppt/slides/slide2.xml" Id="R1bbc5ba282ca4058" /><Relationship Type="http://schemas.openxmlformats.org/officeDocument/2006/relationships/slide" Target="/ppt/slides/slide3.xml" Id="R457aba858888492a" /><Relationship Type="http://schemas.openxmlformats.org/officeDocument/2006/relationships/slide" Target="/ppt/slides/slide4.xml" Id="R6bf478a2b1fc4c88" /><Relationship Type="http://schemas.openxmlformats.org/officeDocument/2006/relationships/slide" Target="/ppt/slides/slide5.xml" Id="Rb1e52f75c4c643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0fc693f2a49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e26384be2416f" /><Relationship Type="http://schemas.openxmlformats.org/officeDocument/2006/relationships/theme" Target="/ppt/slideMasters/theme/theme1.xml" Id="R594d97c956534a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e26384be241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3c782ca33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57f8c0a2f42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ccde66dfa41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6e20e2f2c4e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35ba0e39042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PERICO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PERICO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957 281 168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PERICO INVEST AS</a:t>
            </a:r>
          </a:p>
        </p:txBody>
      </p:sp>
    </p:spTree>
  </p:cSld>
  <p:clrMapOvr>
    <a:masterClrMapping xmlns:a="http://schemas.openxmlformats.org/drawingml/2006/main"/>
  </p:clrMapOvr>
</p:sld>
</file>