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f77755cd5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8b360b4ab94b79"/>
  </p:sldMasterIdLst>
  <p:sldIdLst>
    <p:sldId xmlns:r="http://schemas.openxmlformats.org/officeDocument/2006/relationships" id="256" r:id="R4473a9522c184583"/>
    <p:sldId xmlns:r="http://schemas.openxmlformats.org/officeDocument/2006/relationships" id="257" r:id="Rb7d481f50f134bcc"/>
    <p:sldId xmlns:r="http://schemas.openxmlformats.org/officeDocument/2006/relationships" id="258" r:id="R312c5ecba98c40c4"/>
    <p:sldId xmlns:r="http://schemas.openxmlformats.org/officeDocument/2006/relationships" id="259" r:id="R81bdd4c81db94a46"/>
    <p:sldId xmlns:r="http://schemas.openxmlformats.org/officeDocument/2006/relationships" id="260" r:id="R1014c8cb91b14a55"/>
    <p:sldId xmlns:r="http://schemas.openxmlformats.org/officeDocument/2006/relationships" id="261" r:id="Rf149c4e106694b3e"/>
    <p:sldId xmlns:r="http://schemas.openxmlformats.org/officeDocument/2006/relationships" id="262" r:id="Rc2160000f126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b360b4ab94b79" /><Relationship Type="http://schemas.openxmlformats.org/officeDocument/2006/relationships/slide" Target="/ppt/slides/slide1.xml" Id="R4473a9522c184583" /><Relationship Type="http://schemas.openxmlformats.org/officeDocument/2006/relationships/slide" Target="/ppt/slides/slide2.xml" Id="Rb7d481f50f134bcc" /><Relationship Type="http://schemas.openxmlformats.org/officeDocument/2006/relationships/slide" Target="/ppt/slides/slide3.xml" Id="R312c5ecba98c40c4" /><Relationship Type="http://schemas.openxmlformats.org/officeDocument/2006/relationships/slide" Target="/ppt/slides/slide4.xml" Id="R81bdd4c81db94a46" /><Relationship Type="http://schemas.openxmlformats.org/officeDocument/2006/relationships/slide" Target="/ppt/slides/slide5.xml" Id="R1014c8cb91b14a55" /><Relationship Type="http://schemas.openxmlformats.org/officeDocument/2006/relationships/slide" Target="/ppt/slides/slide6.xml" Id="Rf149c4e106694b3e" /><Relationship Type="http://schemas.openxmlformats.org/officeDocument/2006/relationships/slide" Target="/ppt/slides/slide7.xml" Id="Rc2160000f126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d7a63c6cd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e88dfbbae4f66" /><Relationship Type="http://schemas.openxmlformats.org/officeDocument/2006/relationships/theme" Target="/ppt/slideMasters/theme/theme1.xml" Id="R31afd2f1ad29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e88dfbbae4f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a329576dc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98a58309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2326398ec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c9e29f406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217c72439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69bca7ec446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d547de593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TRAKTØREN KJØKKENUTSTYR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TRAKTØREN KJØKKENUTSTYR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10 236 075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5 168 504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LIBÆK GRETE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ADD VALUE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ØSTGAARD BERIT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52 00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957 200 427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TRAKTØREN KJØKKENUTSTYR AS</a:t>
            </a:r>
          </a:p>
        </p:txBody>
      </p:sp>
    </p:spTree>
  </p:cSld>
  <p:clrMapOvr>
    <a:masterClrMapping xmlns:a="http://schemas.openxmlformats.org/drawingml/2006/main"/>
  </p:clrMapOvr>
</p:sld>
</file>