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0925017f6546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5dcdb4825d48de"/>
  </p:sldMasterIdLst>
  <p:sldIdLst>
    <p:sldId xmlns:r="http://schemas.openxmlformats.org/officeDocument/2006/relationships" id="256" r:id="Rf3cabdc1529a41ce"/>
    <p:sldId xmlns:r="http://schemas.openxmlformats.org/officeDocument/2006/relationships" id="257" r:id="R6aa4437115c7477f"/>
    <p:sldId xmlns:r="http://schemas.openxmlformats.org/officeDocument/2006/relationships" id="258" r:id="R9887b68c427a4150"/>
    <p:sldId xmlns:r="http://schemas.openxmlformats.org/officeDocument/2006/relationships" id="259" r:id="Rb98389b2476344dd"/>
    <p:sldId xmlns:r="http://schemas.openxmlformats.org/officeDocument/2006/relationships" id="260" r:id="R48656e2f12c949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5dcdb4825d48de" /><Relationship Type="http://schemas.openxmlformats.org/officeDocument/2006/relationships/slide" Target="/ppt/slides/slide1.xml" Id="Rf3cabdc1529a41ce" /><Relationship Type="http://schemas.openxmlformats.org/officeDocument/2006/relationships/slide" Target="/ppt/slides/slide2.xml" Id="R6aa4437115c7477f" /><Relationship Type="http://schemas.openxmlformats.org/officeDocument/2006/relationships/slide" Target="/ppt/slides/slide3.xml" Id="R9887b68c427a4150" /><Relationship Type="http://schemas.openxmlformats.org/officeDocument/2006/relationships/slide" Target="/ppt/slides/slide4.xml" Id="Rb98389b2476344dd" /><Relationship Type="http://schemas.openxmlformats.org/officeDocument/2006/relationships/slide" Target="/ppt/slides/slide5.xml" Id="R48656e2f12c949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e959ab49ea4b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a4ec7aa534771" /><Relationship Type="http://schemas.openxmlformats.org/officeDocument/2006/relationships/theme" Target="/ppt/slideMasters/theme/theme1.xml" Id="R7d55c399b92c45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9a4ec7aa5347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d783cebf246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4e88a01674c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7543b647c4f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a995830d64b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220d9751a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ØKLANDHUS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ØKLANDHUS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957 198 643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ØKLANDHUS AS</a:t>
            </a:r>
          </a:p>
        </p:txBody>
      </p:sp>
    </p:spTree>
  </p:cSld>
  <p:clrMapOvr>
    <a:masterClrMapping xmlns:a="http://schemas.openxmlformats.org/drawingml/2006/main"/>
  </p:clrMapOvr>
</p:sld>
</file>