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b29dccf8c548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43ab233f8f402c"/>
  </p:sldMasterIdLst>
  <p:sldIdLst>
    <p:sldId xmlns:r="http://schemas.openxmlformats.org/officeDocument/2006/relationships" id="256" r:id="R944035813d7a41d0"/>
    <p:sldId xmlns:r="http://schemas.openxmlformats.org/officeDocument/2006/relationships" id="257" r:id="Rb91821da01104ea9"/>
    <p:sldId xmlns:r="http://schemas.openxmlformats.org/officeDocument/2006/relationships" id="258" r:id="R7bad3c0066d34d01"/>
    <p:sldId xmlns:r="http://schemas.openxmlformats.org/officeDocument/2006/relationships" id="259" r:id="R631f89edf7864b86"/>
    <p:sldId xmlns:r="http://schemas.openxmlformats.org/officeDocument/2006/relationships" id="260" r:id="Rd5852e8c93c348d0"/>
    <p:sldId xmlns:r="http://schemas.openxmlformats.org/officeDocument/2006/relationships" id="261" r:id="Ra674b9570c804da7"/>
    <p:sldId xmlns:r="http://schemas.openxmlformats.org/officeDocument/2006/relationships" id="262" r:id="Rb3514db9373847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43ab233f8f402c" /><Relationship Type="http://schemas.openxmlformats.org/officeDocument/2006/relationships/slide" Target="/ppt/slides/slide1.xml" Id="R944035813d7a41d0" /><Relationship Type="http://schemas.openxmlformats.org/officeDocument/2006/relationships/slide" Target="/ppt/slides/slide2.xml" Id="Rb91821da01104ea9" /><Relationship Type="http://schemas.openxmlformats.org/officeDocument/2006/relationships/slide" Target="/ppt/slides/slide3.xml" Id="R7bad3c0066d34d01" /><Relationship Type="http://schemas.openxmlformats.org/officeDocument/2006/relationships/slide" Target="/ppt/slides/slide4.xml" Id="R631f89edf7864b86" /><Relationship Type="http://schemas.openxmlformats.org/officeDocument/2006/relationships/slide" Target="/ppt/slides/slide5.xml" Id="Rd5852e8c93c348d0" /><Relationship Type="http://schemas.openxmlformats.org/officeDocument/2006/relationships/slide" Target="/ppt/slides/slide6.xml" Id="Ra674b9570c804da7" /><Relationship Type="http://schemas.openxmlformats.org/officeDocument/2006/relationships/slide" Target="/ppt/slides/slide7.xml" Id="Rb3514db9373847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13069b6f948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4f8e7f66c47fe" /><Relationship Type="http://schemas.openxmlformats.org/officeDocument/2006/relationships/theme" Target="/ppt/slideMasters/theme/theme1.xml" Id="R4ae3a07a737244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f4f8e7f66c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1e156c0c246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59dfe105a4b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f6df6c31743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025054a7349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0f02fd97d44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1c5d9f40f49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f137420284f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