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8a5a7226064b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a4b1753bf422e"/>
  </p:sldMasterIdLst>
  <p:sldIdLst>
    <p:sldId xmlns:r="http://schemas.openxmlformats.org/officeDocument/2006/relationships" id="256" r:id="Radb3b42fd36f4615"/>
    <p:sldId xmlns:r="http://schemas.openxmlformats.org/officeDocument/2006/relationships" id="257" r:id="Rfc2aa58417c04498"/>
    <p:sldId xmlns:r="http://schemas.openxmlformats.org/officeDocument/2006/relationships" id="258" r:id="Rf75bf4bc5f1f44e2"/>
    <p:sldId xmlns:r="http://schemas.openxmlformats.org/officeDocument/2006/relationships" id="259" r:id="Rd1a8e69fd83b4431"/>
    <p:sldId xmlns:r="http://schemas.openxmlformats.org/officeDocument/2006/relationships" id="260" r:id="Rd5694baac2084c37"/>
    <p:sldId xmlns:r="http://schemas.openxmlformats.org/officeDocument/2006/relationships" id="261" r:id="R5b47a8377d7b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a4b1753bf422e" /><Relationship Type="http://schemas.openxmlformats.org/officeDocument/2006/relationships/slide" Target="/ppt/slides/slide1.xml" Id="Radb3b42fd36f4615" /><Relationship Type="http://schemas.openxmlformats.org/officeDocument/2006/relationships/slide" Target="/ppt/slides/slide2.xml" Id="Rfc2aa58417c04498" /><Relationship Type="http://schemas.openxmlformats.org/officeDocument/2006/relationships/slide" Target="/ppt/slides/slide3.xml" Id="Rf75bf4bc5f1f44e2" /><Relationship Type="http://schemas.openxmlformats.org/officeDocument/2006/relationships/slide" Target="/ppt/slides/slide4.xml" Id="Rd1a8e69fd83b4431" /><Relationship Type="http://schemas.openxmlformats.org/officeDocument/2006/relationships/slide" Target="/ppt/slides/slide5.xml" Id="Rd5694baac2084c37" /><Relationship Type="http://schemas.openxmlformats.org/officeDocument/2006/relationships/slide" Target="/ppt/slides/slide6.xml" Id="R5b47a8377d7b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31fa750d0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6c36b9c22472c" /><Relationship Type="http://schemas.openxmlformats.org/officeDocument/2006/relationships/theme" Target="/ppt/slideMasters/theme/theme1.xml" Id="R85a187aa42f5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6c36b9c22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7ccfbe49d44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f94e6493243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f85b1afb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c89bb7a0948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7582b034246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b8e75c76e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