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b34a0be2a98472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468357fe35949f2"/>
  </p:sldMasterIdLst>
  <p:sldIdLst>
    <p:sldId xmlns:r="http://schemas.openxmlformats.org/officeDocument/2006/relationships" id="256" r:id="R2b7eb69bbbf44d7a"/>
    <p:sldId xmlns:r="http://schemas.openxmlformats.org/officeDocument/2006/relationships" id="257" r:id="R2770e77c35a74e9f"/>
    <p:sldId xmlns:r="http://schemas.openxmlformats.org/officeDocument/2006/relationships" id="258" r:id="R11b9db6c0191456f"/>
    <p:sldId xmlns:r="http://schemas.openxmlformats.org/officeDocument/2006/relationships" id="259" r:id="R1fb93287aee246ea"/>
    <p:sldId xmlns:r="http://schemas.openxmlformats.org/officeDocument/2006/relationships" id="260" r:id="R164021ed10e948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68357fe35949f2" /><Relationship Type="http://schemas.openxmlformats.org/officeDocument/2006/relationships/slide" Target="/ppt/slides/slide1.xml" Id="R2b7eb69bbbf44d7a" /><Relationship Type="http://schemas.openxmlformats.org/officeDocument/2006/relationships/slide" Target="/ppt/slides/slide2.xml" Id="R2770e77c35a74e9f" /><Relationship Type="http://schemas.openxmlformats.org/officeDocument/2006/relationships/slide" Target="/ppt/slides/slide3.xml" Id="R11b9db6c0191456f" /><Relationship Type="http://schemas.openxmlformats.org/officeDocument/2006/relationships/slide" Target="/ppt/slides/slide4.xml" Id="R1fb93287aee246ea" /><Relationship Type="http://schemas.openxmlformats.org/officeDocument/2006/relationships/slide" Target="/ppt/slides/slide5.xml" Id="R164021ed10e948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9944bfb1ea4e9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f1d3a3fbf849fe" /><Relationship Type="http://schemas.openxmlformats.org/officeDocument/2006/relationships/theme" Target="/ppt/slideMasters/theme/theme1.xml" Id="Rd300159194b446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9f1d3a3fbf849f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669a9ce97c489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03d7fb86db401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bad7efdcf94f2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5f74d29dcb41f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06488f16094ff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EGE SKJÆRVERKTØY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 SKJÆRVERKTØY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EGE SKJÆRVERKTØY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 SKJÆRVERKTØY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 SKJÆRVERKTØY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 SKJÆRVERKTØY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957 079 490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EGE SKJÆRVERKTØY AS</a:t>
            </a:r>
          </a:p>
        </p:txBody>
      </p:sp>
    </p:spTree>
  </p:cSld>
  <p:clrMapOvr>
    <a:masterClrMapping xmlns:a="http://schemas.openxmlformats.org/drawingml/2006/main"/>
  </p:clrMapOvr>
</p:sld>
</file>