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074dbea6f845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166867535547a2"/>
  </p:sldMasterIdLst>
  <p:sldIdLst>
    <p:sldId xmlns:r="http://schemas.openxmlformats.org/officeDocument/2006/relationships" id="256" r:id="R549dc097cda847d9"/>
    <p:sldId xmlns:r="http://schemas.openxmlformats.org/officeDocument/2006/relationships" id="257" r:id="R018c8557133d4da7"/>
    <p:sldId xmlns:r="http://schemas.openxmlformats.org/officeDocument/2006/relationships" id="258" r:id="R2e580ff4b06243ea"/>
    <p:sldId xmlns:r="http://schemas.openxmlformats.org/officeDocument/2006/relationships" id="259" r:id="R36f5f39c3c3c41a9"/>
    <p:sldId xmlns:r="http://schemas.openxmlformats.org/officeDocument/2006/relationships" id="260" r:id="R03fc023c7eb24a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166867535547a2" /><Relationship Type="http://schemas.openxmlformats.org/officeDocument/2006/relationships/slide" Target="/ppt/slides/slide1.xml" Id="R549dc097cda847d9" /><Relationship Type="http://schemas.openxmlformats.org/officeDocument/2006/relationships/slide" Target="/ppt/slides/slide2.xml" Id="R018c8557133d4da7" /><Relationship Type="http://schemas.openxmlformats.org/officeDocument/2006/relationships/slide" Target="/ppt/slides/slide3.xml" Id="R2e580ff4b06243ea" /><Relationship Type="http://schemas.openxmlformats.org/officeDocument/2006/relationships/slide" Target="/ppt/slides/slide4.xml" Id="R36f5f39c3c3c41a9" /><Relationship Type="http://schemas.openxmlformats.org/officeDocument/2006/relationships/slide" Target="/ppt/slides/slide5.xml" Id="R03fc023c7eb24a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145fdb8a448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5ead799e245c0" /><Relationship Type="http://schemas.openxmlformats.org/officeDocument/2006/relationships/theme" Target="/ppt/slideMasters/theme/theme1.xml" Id="R1c103354f02b49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c5ead799e245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f960551f04c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d1af62e1749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1dc2b51ef4b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e9fb526144c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8b8a6054148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DREYER BOK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BOK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957 079 113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