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74ff1e0df43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b1104bcfe343f0"/>
  </p:sldMasterIdLst>
  <p:sldIdLst>
    <p:sldId xmlns:r="http://schemas.openxmlformats.org/officeDocument/2006/relationships" id="256" r:id="Ra18f88da081f4fa2"/>
    <p:sldId xmlns:r="http://schemas.openxmlformats.org/officeDocument/2006/relationships" id="257" r:id="R04ae2549122348e3"/>
    <p:sldId xmlns:r="http://schemas.openxmlformats.org/officeDocument/2006/relationships" id="258" r:id="Rcd9bf85103684820"/>
    <p:sldId xmlns:r="http://schemas.openxmlformats.org/officeDocument/2006/relationships" id="259" r:id="Rf755bfa7b3e34e9f"/>
    <p:sldId xmlns:r="http://schemas.openxmlformats.org/officeDocument/2006/relationships" id="260" r:id="Re8915d4fc57f41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1104bcfe343f0" /><Relationship Type="http://schemas.openxmlformats.org/officeDocument/2006/relationships/slide" Target="/ppt/slides/slide1.xml" Id="Ra18f88da081f4fa2" /><Relationship Type="http://schemas.openxmlformats.org/officeDocument/2006/relationships/slide" Target="/ppt/slides/slide2.xml" Id="R04ae2549122348e3" /><Relationship Type="http://schemas.openxmlformats.org/officeDocument/2006/relationships/slide" Target="/ppt/slides/slide3.xml" Id="Rcd9bf85103684820" /><Relationship Type="http://schemas.openxmlformats.org/officeDocument/2006/relationships/slide" Target="/ppt/slides/slide4.xml" Id="Rf755bfa7b3e34e9f" /><Relationship Type="http://schemas.openxmlformats.org/officeDocument/2006/relationships/slide" Target="/ppt/slides/slide5.xml" Id="Re8915d4fc57f41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71db72fb7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6d27b02534dec" /><Relationship Type="http://schemas.openxmlformats.org/officeDocument/2006/relationships/theme" Target="/ppt/slideMasters/theme/theme1.xml" Id="Rbc8ac3624bce4c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d6d27b0253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14f8bfb93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83ef1c048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f4850952544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717f2860543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fca344567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OKARINA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OKARINA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957 070 701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OKARINA AS</a:t>
            </a:r>
          </a:p>
        </p:txBody>
      </p:sp>
    </p:spTree>
  </p:cSld>
  <p:clrMapOvr>
    <a:masterClrMapping xmlns:a="http://schemas.openxmlformats.org/drawingml/2006/main"/>
  </p:clrMapOvr>
</p:sld>
</file>