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5d1f17789f4c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2dc9a583974cc3"/>
  </p:sldMasterIdLst>
  <p:sldIdLst>
    <p:sldId xmlns:r="http://schemas.openxmlformats.org/officeDocument/2006/relationships" id="256" r:id="Rd7be33dc21984123"/>
    <p:sldId xmlns:r="http://schemas.openxmlformats.org/officeDocument/2006/relationships" id="257" r:id="Rebb49562901944b8"/>
    <p:sldId xmlns:r="http://schemas.openxmlformats.org/officeDocument/2006/relationships" id="258" r:id="R0fd7ef3b6b4648c7"/>
    <p:sldId xmlns:r="http://schemas.openxmlformats.org/officeDocument/2006/relationships" id="259" r:id="R9e0647a72d0c41e5"/>
    <p:sldId xmlns:r="http://schemas.openxmlformats.org/officeDocument/2006/relationships" id="260" r:id="Rc97b1c6c19a44778"/>
    <p:sldId xmlns:r="http://schemas.openxmlformats.org/officeDocument/2006/relationships" id="261" r:id="Rd35f0df3da144634"/>
    <p:sldId xmlns:r="http://schemas.openxmlformats.org/officeDocument/2006/relationships" id="262" r:id="R0d0ced1d994c46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2dc9a583974cc3" /><Relationship Type="http://schemas.openxmlformats.org/officeDocument/2006/relationships/slide" Target="/ppt/slides/slide1.xml" Id="Rd7be33dc21984123" /><Relationship Type="http://schemas.openxmlformats.org/officeDocument/2006/relationships/slide" Target="/ppt/slides/slide2.xml" Id="Rebb49562901944b8" /><Relationship Type="http://schemas.openxmlformats.org/officeDocument/2006/relationships/slide" Target="/ppt/slides/slide3.xml" Id="R0fd7ef3b6b4648c7" /><Relationship Type="http://schemas.openxmlformats.org/officeDocument/2006/relationships/slide" Target="/ppt/slides/slide4.xml" Id="R9e0647a72d0c41e5" /><Relationship Type="http://schemas.openxmlformats.org/officeDocument/2006/relationships/slide" Target="/ppt/slides/slide5.xml" Id="Rc97b1c6c19a44778" /><Relationship Type="http://schemas.openxmlformats.org/officeDocument/2006/relationships/slide" Target="/ppt/slides/slide6.xml" Id="Rd35f0df3da144634" /><Relationship Type="http://schemas.openxmlformats.org/officeDocument/2006/relationships/slide" Target="/ppt/slides/slide7.xml" Id="R0d0ced1d994c46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0bb08de914e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db8d178fd422f" /><Relationship Type="http://schemas.openxmlformats.org/officeDocument/2006/relationships/theme" Target="/ppt/slideMasters/theme/theme1.xml" Id="Rf30897d9598342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1db8d178fd42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6ea14a9d24d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01f17938c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e1bc1c2cd4a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b956980ac4e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b3f7969d34c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7c2e225eb4b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5cc30868a4e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REIDAR TOFT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TOFT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REIDAR TOFT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TOFT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TOFT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TOFT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3 902 378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1 438 832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2 792 164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29 308 601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30 234 371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TOFT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TOFT REIDAR MIKAEL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TOFT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Nesbruveien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51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957 054 323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REIDAR TOFT AS</a:t>
            </a:r>
          </a:p>
        </p:txBody>
      </p:sp>
    </p:spTree>
  </p:cSld>
  <p:clrMapOvr>
    <a:masterClrMapping xmlns:a="http://schemas.openxmlformats.org/drawingml/2006/main"/>
  </p:clrMapOvr>
</p:sld>
</file>