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d2d6edc8844a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73c6b379b4dea"/>
  </p:sldMasterIdLst>
  <p:sldIdLst>
    <p:sldId xmlns:r="http://schemas.openxmlformats.org/officeDocument/2006/relationships" id="256" r:id="R585e5764458e46ca"/>
    <p:sldId xmlns:r="http://schemas.openxmlformats.org/officeDocument/2006/relationships" id="257" r:id="Rfa33a013552b4f81"/>
    <p:sldId xmlns:r="http://schemas.openxmlformats.org/officeDocument/2006/relationships" id="258" r:id="R447fda759f9b406d"/>
    <p:sldId xmlns:r="http://schemas.openxmlformats.org/officeDocument/2006/relationships" id="259" r:id="Ra966894e1d7648ef"/>
    <p:sldId xmlns:r="http://schemas.openxmlformats.org/officeDocument/2006/relationships" id="260" r:id="R3108f8891f9b47be"/>
    <p:sldId xmlns:r="http://schemas.openxmlformats.org/officeDocument/2006/relationships" id="261" r:id="Re5955ce0d37e4f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73c6b379b4dea" /><Relationship Type="http://schemas.openxmlformats.org/officeDocument/2006/relationships/slide" Target="/ppt/slides/slide1.xml" Id="R585e5764458e46ca" /><Relationship Type="http://schemas.openxmlformats.org/officeDocument/2006/relationships/slide" Target="/ppt/slides/slide2.xml" Id="Rfa33a013552b4f81" /><Relationship Type="http://schemas.openxmlformats.org/officeDocument/2006/relationships/slide" Target="/ppt/slides/slide3.xml" Id="R447fda759f9b406d" /><Relationship Type="http://schemas.openxmlformats.org/officeDocument/2006/relationships/slide" Target="/ppt/slides/slide4.xml" Id="Ra966894e1d7648ef" /><Relationship Type="http://schemas.openxmlformats.org/officeDocument/2006/relationships/slide" Target="/ppt/slides/slide5.xml" Id="R3108f8891f9b47be" /><Relationship Type="http://schemas.openxmlformats.org/officeDocument/2006/relationships/slide" Target="/ppt/slides/slide6.xml" Id="Re5955ce0d37e4f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de6aca2f4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332960ac448ad" /><Relationship Type="http://schemas.openxmlformats.org/officeDocument/2006/relationships/theme" Target="/ppt/slideMasters/theme/theme1.xml" Id="R1895e00fcd2445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d332960ac4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d9c50396345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79f597a0342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294fedc594e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ce5dbd69140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ec3bade1848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6f6d531fc40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ARKITEKTKONTORET BRU &amp; LØVLIEN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BRU &amp; LØVLIEN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ARKITEKTKONTORET BRU &amp; LØVLIEN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BRU &amp; LØVLIEN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BRU &amp; LØVLIEN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BRU &amp; LØVLIEN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BRU &amp; LØVLIEN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956 993 563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BRU &amp; LØVLIEN AS</a:t>
            </a:r>
          </a:p>
        </p:txBody>
      </p:sp>
    </p:spTree>
  </p:cSld>
  <p:clrMapOvr>
    <a:masterClrMapping xmlns:a="http://schemas.openxmlformats.org/drawingml/2006/main"/>
  </p:clrMapOvr>
</p:sld>
</file>