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e421097102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8e7bc0c4414cea"/>
  </p:sldMasterIdLst>
  <p:sldIdLst>
    <p:sldId xmlns:r="http://schemas.openxmlformats.org/officeDocument/2006/relationships" id="256" r:id="Rbe92c62a325540f8"/>
    <p:sldId xmlns:r="http://schemas.openxmlformats.org/officeDocument/2006/relationships" id="257" r:id="R4568030bf6d34fce"/>
    <p:sldId xmlns:r="http://schemas.openxmlformats.org/officeDocument/2006/relationships" id="258" r:id="R416593dff7da44b1"/>
    <p:sldId xmlns:r="http://schemas.openxmlformats.org/officeDocument/2006/relationships" id="259" r:id="Raa62f57a3bd44e68"/>
    <p:sldId xmlns:r="http://schemas.openxmlformats.org/officeDocument/2006/relationships" id="260" r:id="R9ac5bb8d1b01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e7bc0c4414cea" /><Relationship Type="http://schemas.openxmlformats.org/officeDocument/2006/relationships/slide" Target="/ppt/slides/slide1.xml" Id="Rbe92c62a325540f8" /><Relationship Type="http://schemas.openxmlformats.org/officeDocument/2006/relationships/slide" Target="/ppt/slides/slide2.xml" Id="R4568030bf6d34fce" /><Relationship Type="http://schemas.openxmlformats.org/officeDocument/2006/relationships/slide" Target="/ppt/slides/slide3.xml" Id="R416593dff7da44b1" /><Relationship Type="http://schemas.openxmlformats.org/officeDocument/2006/relationships/slide" Target="/ppt/slides/slide4.xml" Id="Raa62f57a3bd44e68" /><Relationship Type="http://schemas.openxmlformats.org/officeDocument/2006/relationships/slide" Target="/ppt/slides/slide5.xml" Id="R9ac5bb8d1b01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dbf7330f3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b8533af25441d" /><Relationship Type="http://schemas.openxmlformats.org/officeDocument/2006/relationships/theme" Target="/ppt/slideMasters/theme/theme1.xml" Id="Rb986cc4edd11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b8533af25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c4b1ca7d549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ad3c67a5c4b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2fc574ece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c2e8d0cae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20d70ad9f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EXPORT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EXPORT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EXPORT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956 970 717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EXPORT SERVICE AS</a:t>
            </a:r>
          </a:p>
        </p:txBody>
      </p:sp>
    </p:spTree>
  </p:cSld>
  <p:clrMapOvr>
    <a:masterClrMapping xmlns:a="http://schemas.openxmlformats.org/drawingml/2006/main"/>
  </p:clrMapOvr>
</p:sld>
</file>