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7d77fcc56c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c7b5d2b4a44c6"/>
  </p:sldMasterIdLst>
  <p:sldIdLst>
    <p:sldId xmlns:r="http://schemas.openxmlformats.org/officeDocument/2006/relationships" id="256" r:id="R52f3c4f10d744ee7"/>
    <p:sldId xmlns:r="http://schemas.openxmlformats.org/officeDocument/2006/relationships" id="257" r:id="Ra8760ab801bd434e"/>
    <p:sldId xmlns:r="http://schemas.openxmlformats.org/officeDocument/2006/relationships" id="258" r:id="R45ae770f10044123"/>
    <p:sldId xmlns:r="http://schemas.openxmlformats.org/officeDocument/2006/relationships" id="259" r:id="R89191dc506244fdb"/>
    <p:sldId xmlns:r="http://schemas.openxmlformats.org/officeDocument/2006/relationships" id="260" r:id="R0f4b1b2a3e99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c7b5d2b4a44c6" /><Relationship Type="http://schemas.openxmlformats.org/officeDocument/2006/relationships/slide" Target="/ppt/slides/slide1.xml" Id="R52f3c4f10d744ee7" /><Relationship Type="http://schemas.openxmlformats.org/officeDocument/2006/relationships/slide" Target="/ppt/slides/slide2.xml" Id="Ra8760ab801bd434e" /><Relationship Type="http://schemas.openxmlformats.org/officeDocument/2006/relationships/slide" Target="/ppt/slides/slide3.xml" Id="R45ae770f10044123" /><Relationship Type="http://schemas.openxmlformats.org/officeDocument/2006/relationships/slide" Target="/ppt/slides/slide4.xml" Id="R89191dc506244fdb" /><Relationship Type="http://schemas.openxmlformats.org/officeDocument/2006/relationships/slide" Target="/ppt/slides/slide5.xml" Id="R0f4b1b2a3e99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229bd6927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cf93371454fe0" /><Relationship Type="http://schemas.openxmlformats.org/officeDocument/2006/relationships/theme" Target="/ppt/slideMasters/theme/theme1.xml" Id="R9f19b4e4e4b34e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cf9337145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aa92f4f04c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7a97e7a1744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e9d2fef5f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c33935112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ea2585107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956 960 118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SANDAR AS</a:t>
            </a:r>
          </a:p>
        </p:txBody>
      </p:sp>
    </p:spTree>
  </p:cSld>
  <p:clrMapOvr>
    <a:masterClrMapping xmlns:a="http://schemas.openxmlformats.org/drawingml/2006/main"/>
  </p:clrMapOvr>
</p:sld>
</file>