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5be92cd1346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2c987ea6b4ff5"/>
  </p:sldMasterIdLst>
  <p:sldIdLst>
    <p:sldId xmlns:r="http://schemas.openxmlformats.org/officeDocument/2006/relationships" id="256" r:id="Re220d595d5e44805"/>
    <p:sldId xmlns:r="http://schemas.openxmlformats.org/officeDocument/2006/relationships" id="257" r:id="R92a531f84e0b44f9"/>
    <p:sldId xmlns:r="http://schemas.openxmlformats.org/officeDocument/2006/relationships" id="258" r:id="R2baaf76cd9844c21"/>
    <p:sldId xmlns:r="http://schemas.openxmlformats.org/officeDocument/2006/relationships" id="259" r:id="R1d34e68d27a34b0b"/>
    <p:sldId xmlns:r="http://schemas.openxmlformats.org/officeDocument/2006/relationships" id="260" r:id="Ra4d25b2a34a445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2c987ea6b4ff5" /><Relationship Type="http://schemas.openxmlformats.org/officeDocument/2006/relationships/slide" Target="/ppt/slides/slide1.xml" Id="Re220d595d5e44805" /><Relationship Type="http://schemas.openxmlformats.org/officeDocument/2006/relationships/slide" Target="/ppt/slides/slide2.xml" Id="R92a531f84e0b44f9" /><Relationship Type="http://schemas.openxmlformats.org/officeDocument/2006/relationships/slide" Target="/ppt/slides/slide3.xml" Id="R2baaf76cd9844c21" /><Relationship Type="http://schemas.openxmlformats.org/officeDocument/2006/relationships/slide" Target="/ppt/slides/slide4.xml" Id="R1d34e68d27a34b0b" /><Relationship Type="http://schemas.openxmlformats.org/officeDocument/2006/relationships/slide" Target="/ppt/slides/slide5.xml" Id="Ra4d25b2a34a445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dd14ca043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f15dc6cfe4d6e" /><Relationship Type="http://schemas.openxmlformats.org/officeDocument/2006/relationships/theme" Target="/ppt/slideMasters/theme/theme1.xml" Id="Rb6c3e699bcaa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f15dc6cfe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86190fd6f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ceaa19738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f350ba218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65c47db0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50f52f19348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NORDMED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NORDMED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956 955 955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NORDMED CONSULT AS</a:t>
            </a:r>
          </a:p>
        </p:txBody>
      </p:sp>
    </p:spTree>
  </p:cSld>
  <p:clrMapOvr>
    <a:masterClrMapping xmlns:a="http://schemas.openxmlformats.org/drawingml/2006/main"/>
  </p:clrMapOvr>
</p:sld>
</file>