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e23d861f1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eb459ae3c14687"/>
  </p:sldMasterIdLst>
  <p:sldIdLst>
    <p:sldId xmlns:r="http://schemas.openxmlformats.org/officeDocument/2006/relationships" id="256" r:id="Rb22edf1e952c4a05"/>
    <p:sldId xmlns:r="http://schemas.openxmlformats.org/officeDocument/2006/relationships" id="257" r:id="Re3d2a4d72f1f450e"/>
    <p:sldId xmlns:r="http://schemas.openxmlformats.org/officeDocument/2006/relationships" id="258" r:id="R6c2648d5d1264767"/>
    <p:sldId xmlns:r="http://schemas.openxmlformats.org/officeDocument/2006/relationships" id="259" r:id="Rd9e4a518a35949ae"/>
    <p:sldId xmlns:r="http://schemas.openxmlformats.org/officeDocument/2006/relationships" id="260" r:id="R49782243af3b4d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eb459ae3c14687" /><Relationship Type="http://schemas.openxmlformats.org/officeDocument/2006/relationships/slide" Target="/ppt/slides/slide1.xml" Id="Rb22edf1e952c4a05" /><Relationship Type="http://schemas.openxmlformats.org/officeDocument/2006/relationships/slide" Target="/ppt/slides/slide2.xml" Id="Re3d2a4d72f1f450e" /><Relationship Type="http://schemas.openxmlformats.org/officeDocument/2006/relationships/slide" Target="/ppt/slides/slide3.xml" Id="R6c2648d5d1264767" /><Relationship Type="http://schemas.openxmlformats.org/officeDocument/2006/relationships/slide" Target="/ppt/slides/slide4.xml" Id="Rd9e4a518a35949ae" /><Relationship Type="http://schemas.openxmlformats.org/officeDocument/2006/relationships/slide" Target="/ppt/slides/slide5.xml" Id="R49782243af3b4d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2abc7c91a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6db2780f64823" /><Relationship Type="http://schemas.openxmlformats.org/officeDocument/2006/relationships/theme" Target="/ppt/slideMasters/theme/theme1.xml" Id="R5dd8c5f1c1aa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6db2780f648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124d9b270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d74e14d40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7109de203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584edf14e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8114e6f6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NEVA RIVER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NEVA RIVER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NEVA RIVER TANKERS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NEVA RIVER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NEVA RIVER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NEVA RIVER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956 904 455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NEVA RIVER TANKERS AS</a:t>
            </a:r>
          </a:p>
        </p:txBody>
      </p:sp>
    </p:spTree>
  </p:cSld>
  <p:clrMapOvr>
    <a:masterClrMapping xmlns:a="http://schemas.openxmlformats.org/drawingml/2006/main"/>
  </p:clrMapOvr>
</p:sld>
</file>