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c0c17fc72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71fb1904d4f80"/>
  </p:sldMasterIdLst>
  <p:sldIdLst>
    <p:sldId xmlns:r="http://schemas.openxmlformats.org/officeDocument/2006/relationships" id="256" r:id="Re607f11d6b1f4d0f"/>
    <p:sldId xmlns:r="http://schemas.openxmlformats.org/officeDocument/2006/relationships" id="257" r:id="R70740b4262d443c9"/>
    <p:sldId xmlns:r="http://schemas.openxmlformats.org/officeDocument/2006/relationships" id="258" r:id="R3f750fd753d54a45"/>
    <p:sldId xmlns:r="http://schemas.openxmlformats.org/officeDocument/2006/relationships" id="259" r:id="R6427e94efab9461b"/>
    <p:sldId xmlns:r="http://schemas.openxmlformats.org/officeDocument/2006/relationships" id="260" r:id="R7a66f6773565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71fb1904d4f80" /><Relationship Type="http://schemas.openxmlformats.org/officeDocument/2006/relationships/slide" Target="/ppt/slides/slide1.xml" Id="Re607f11d6b1f4d0f" /><Relationship Type="http://schemas.openxmlformats.org/officeDocument/2006/relationships/slide" Target="/ppt/slides/slide2.xml" Id="R70740b4262d443c9" /><Relationship Type="http://schemas.openxmlformats.org/officeDocument/2006/relationships/slide" Target="/ppt/slides/slide3.xml" Id="R3f750fd753d54a45" /><Relationship Type="http://schemas.openxmlformats.org/officeDocument/2006/relationships/slide" Target="/ppt/slides/slide4.xml" Id="R6427e94efab9461b" /><Relationship Type="http://schemas.openxmlformats.org/officeDocument/2006/relationships/slide" Target="/ppt/slides/slide5.xml" Id="R7a66f6773565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47c65b2194c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516eb2df14f5b" /><Relationship Type="http://schemas.openxmlformats.org/officeDocument/2006/relationships/theme" Target="/ppt/slideMasters/theme/theme1.xml" Id="R5e2d3de9fe09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516eb2df1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c40c6ab0141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0c04533144d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aa466a7fb4d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bba28eafc4b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c691a29f34c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 SOLBERG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 SOLBERG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956 904 277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