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1874125a7040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12a9d2fdd544ea"/>
  </p:sldMasterIdLst>
  <p:sldIdLst>
    <p:sldId xmlns:r="http://schemas.openxmlformats.org/officeDocument/2006/relationships" id="256" r:id="R2c58c7c329894f34"/>
    <p:sldId xmlns:r="http://schemas.openxmlformats.org/officeDocument/2006/relationships" id="257" r:id="R7dcb9ac4aa5640a4"/>
    <p:sldId xmlns:r="http://schemas.openxmlformats.org/officeDocument/2006/relationships" id="258" r:id="R5026bcdac6ab447e"/>
    <p:sldId xmlns:r="http://schemas.openxmlformats.org/officeDocument/2006/relationships" id="259" r:id="R6f3d9f2f2ae245aa"/>
    <p:sldId xmlns:r="http://schemas.openxmlformats.org/officeDocument/2006/relationships" id="260" r:id="Ra5c3d37e88794d82"/>
    <p:sldId xmlns:r="http://schemas.openxmlformats.org/officeDocument/2006/relationships" id="261" r:id="R96ef01accc3742aa"/>
    <p:sldId xmlns:r="http://schemas.openxmlformats.org/officeDocument/2006/relationships" id="262" r:id="R4680fcb297e54a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12a9d2fdd544ea" /><Relationship Type="http://schemas.openxmlformats.org/officeDocument/2006/relationships/slide" Target="/ppt/slides/slide1.xml" Id="R2c58c7c329894f34" /><Relationship Type="http://schemas.openxmlformats.org/officeDocument/2006/relationships/slide" Target="/ppt/slides/slide2.xml" Id="R7dcb9ac4aa5640a4" /><Relationship Type="http://schemas.openxmlformats.org/officeDocument/2006/relationships/slide" Target="/ppt/slides/slide3.xml" Id="R5026bcdac6ab447e" /><Relationship Type="http://schemas.openxmlformats.org/officeDocument/2006/relationships/slide" Target="/ppt/slides/slide4.xml" Id="R6f3d9f2f2ae245aa" /><Relationship Type="http://schemas.openxmlformats.org/officeDocument/2006/relationships/slide" Target="/ppt/slides/slide5.xml" Id="Ra5c3d37e88794d82" /><Relationship Type="http://schemas.openxmlformats.org/officeDocument/2006/relationships/slide" Target="/ppt/slides/slide6.xml" Id="R96ef01accc3742aa" /><Relationship Type="http://schemas.openxmlformats.org/officeDocument/2006/relationships/slide" Target="/ppt/slides/slide7.xml" Id="R4680fcb297e54a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051c4f233b4e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f49a1376c64eca" /><Relationship Type="http://schemas.openxmlformats.org/officeDocument/2006/relationships/theme" Target="/ppt/slideMasters/theme/theme1.xml" Id="R83ed03b6f97c4c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f49a1376c64e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c49ab9f1c4b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de03bd29f349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2549d16354d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adf03f14e47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5040157e8d45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00f0e1a26440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2773de745240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ELEKTROSERVICE ØRSTA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ELEKTROSERVICE ØRSTA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ELEKTROSERVICE ØRSTA AS ble etablert [år] og holder til i Ørsta.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ELEKTROSERVICE ØRSTA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ELEKTROSERVICE ØRSTA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ELEKTROSERVICE ØRSTA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23 604 925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1 144 889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1 434 737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8 658 177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15 706 140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ELEKTROSERVICE ØRSTA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MRE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ELEKTROSERVICE ØRSTA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6150 Ørsta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04 95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firmapost@elektroservice.no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www.elektroservice.no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956 899 478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ELEKTROSERVICE ØRSTA AS</a:t>
            </a:r>
          </a:p>
        </p:txBody>
      </p:sp>
    </p:spTree>
  </p:cSld>
  <p:clrMapOvr>
    <a:masterClrMapping xmlns:a="http://schemas.openxmlformats.org/drawingml/2006/main"/>
  </p:clrMapOvr>
</p:sld>
</file>